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handoutMasterIdLst>
    <p:handoutMasterId r:id="rId29"/>
  </p:handoutMasterIdLst>
  <p:sldIdLst>
    <p:sldId id="256" r:id="rId2"/>
    <p:sldId id="262" r:id="rId3"/>
    <p:sldId id="261" r:id="rId4"/>
    <p:sldId id="259" r:id="rId5"/>
    <p:sldId id="260" r:id="rId6"/>
    <p:sldId id="263" r:id="rId7"/>
    <p:sldId id="265" r:id="rId8"/>
    <p:sldId id="274" r:id="rId9"/>
    <p:sldId id="282" r:id="rId10"/>
    <p:sldId id="285" r:id="rId11"/>
    <p:sldId id="275" r:id="rId12"/>
    <p:sldId id="276" r:id="rId13"/>
    <p:sldId id="277" r:id="rId14"/>
    <p:sldId id="278" r:id="rId15"/>
    <p:sldId id="279" r:id="rId16"/>
    <p:sldId id="283" r:id="rId17"/>
    <p:sldId id="284" r:id="rId18"/>
    <p:sldId id="281" r:id="rId19"/>
    <p:sldId id="280" r:id="rId20"/>
    <p:sldId id="267" r:id="rId21"/>
    <p:sldId id="268" r:id="rId22"/>
    <p:sldId id="269" r:id="rId23"/>
    <p:sldId id="271" r:id="rId24"/>
    <p:sldId id="270" r:id="rId25"/>
    <p:sldId id="272" r:id="rId26"/>
    <p:sldId id="273" r:id="rId27"/>
    <p:sldId id="264" r:id="rId2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3D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267" y="-18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D5127E-08E5-4C18-A5C7-8BFD3686929F}" type="doc">
      <dgm:prSet loTypeId="urn:microsoft.com/office/officeart/2005/8/layout/orgChart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CB9F7E3-681E-4464-B500-C498BE66A9E9}">
      <dgm:prSet custT="1"/>
      <dgm:spPr/>
      <dgm:t>
        <a:bodyPr/>
        <a:lstStyle/>
        <a:p>
          <a:pPr rtl="0"/>
          <a:r>
            <a:rPr lang="en-US" sz="2000" b="1" dirty="0" smtClean="0"/>
            <a:t>GMM Executive Committee</a:t>
          </a:r>
          <a:endParaRPr lang="en-US" sz="2000" dirty="0"/>
        </a:p>
      </dgm:t>
    </dgm:pt>
    <dgm:pt modelId="{8C453CA2-7FEF-4335-BC5A-1566C01A5B56}" type="parTrans" cxnId="{4C4C86DB-FE52-40E0-88F1-BE09031641AB}">
      <dgm:prSet/>
      <dgm:spPr/>
      <dgm:t>
        <a:bodyPr/>
        <a:lstStyle/>
        <a:p>
          <a:endParaRPr lang="en-US"/>
        </a:p>
      </dgm:t>
    </dgm:pt>
    <dgm:pt modelId="{94574C9B-4D2A-4224-BC65-901DA3A125D9}" type="sibTrans" cxnId="{4C4C86DB-FE52-40E0-88F1-BE09031641AB}">
      <dgm:prSet/>
      <dgm:spPr/>
      <dgm:t>
        <a:bodyPr/>
        <a:lstStyle/>
        <a:p>
          <a:endParaRPr lang="en-US"/>
        </a:p>
      </dgm:t>
    </dgm:pt>
    <dgm:pt modelId="{3E62DBD0-BE51-4BE6-BFCF-B2CA668C7CEC}">
      <dgm:prSet custT="1"/>
      <dgm:spPr/>
      <dgm:t>
        <a:bodyPr/>
        <a:lstStyle/>
        <a:p>
          <a:pPr rtl="0"/>
          <a:r>
            <a:rPr lang="en-US" sz="2400" b="1" dirty="0" smtClean="0"/>
            <a:t>Wellness Council: Carol Ewen</a:t>
          </a:r>
          <a:endParaRPr lang="en-US" sz="2400" dirty="0"/>
        </a:p>
      </dgm:t>
    </dgm:pt>
    <dgm:pt modelId="{70CD9023-8652-4F5B-A37F-75BCA7246F58}" type="parTrans" cxnId="{E838B7E8-1514-4089-B3F5-CB9CCE522378}">
      <dgm:prSet/>
      <dgm:spPr/>
      <dgm:t>
        <a:bodyPr/>
        <a:lstStyle/>
        <a:p>
          <a:endParaRPr lang="en-US"/>
        </a:p>
      </dgm:t>
    </dgm:pt>
    <dgm:pt modelId="{3C03F6D5-7F60-4566-8A75-DD20F510C5F8}" type="sibTrans" cxnId="{E838B7E8-1514-4089-B3F5-CB9CCE522378}">
      <dgm:prSet/>
      <dgm:spPr/>
      <dgm:t>
        <a:bodyPr/>
        <a:lstStyle/>
        <a:p>
          <a:endParaRPr lang="en-US"/>
        </a:p>
      </dgm:t>
    </dgm:pt>
    <dgm:pt modelId="{2852F611-0A00-4E20-8141-AB6109D16AC5}">
      <dgm:prSet custT="1"/>
      <dgm:spPr/>
      <dgm:t>
        <a:bodyPr/>
        <a:lstStyle/>
        <a:p>
          <a:pPr rtl="0"/>
          <a:r>
            <a:rPr lang="en-US" sz="2000" b="1" dirty="0" smtClean="0"/>
            <a:t>Behavioral Health: Carol Ewen (MCPS)</a:t>
          </a:r>
          <a:endParaRPr lang="en-US" sz="2000" dirty="0"/>
        </a:p>
      </dgm:t>
    </dgm:pt>
    <dgm:pt modelId="{EDEC096F-DCDD-423E-9BCC-E371B2A7A2A0}" type="parTrans" cxnId="{113F5183-C738-41A5-915B-87EF026D7F3F}">
      <dgm:prSet/>
      <dgm:spPr/>
      <dgm:t>
        <a:bodyPr/>
        <a:lstStyle/>
        <a:p>
          <a:endParaRPr lang="en-US"/>
        </a:p>
      </dgm:t>
    </dgm:pt>
    <dgm:pt modelId="{2F05A842-B91F-4DDF-9DC3-2D90531AF306}" type="sibTrans" cxnId="{113F5183-C738-41A5-915B-87EF026D7F3F}">
      <dgm:prSet/>
      <dgm:spPr/>
      <dgm:t>
        <a:bodyPr/>
        <a:lstStyle/>
        <a:p>
          <a:endParaRPr lang="en-US"/>
        </a:p>
      </dgm:t>
    </dgm:pt>
    <dgm:pt modelId="{10361DD2-FF81-46D8-908B-065C9F25CDE2}">
      <dgm:prSet/>
      <dgm:spPr/>
      <dgm:t>
        <a:bodyPr/>
        <a:lstStyle/>
        <a:p>
          <a:pPr rtl="0"/>
          <a:r>
            <a:rPr lang="en-US" b="1" dirty="0" smtClean="0"/>
            <a:t>Committee Members</a:t>
          </a:r>
          <a:endParaRPr lang="en-US" dirty="0"/>
        </a:p>
      </dgm:t>
    </dgm:pt>
    <dgm:pt modelId="{8ED131FF-88FA-40E6-A97A-C8313FA8D0CB}" type="parTrans" cxnId="{77A43B09-1BCD-435B-BAFB-F36D62884D06}">
      <dgm:prSet/>
      <dgm:spPr/>
      <dgm:t>
        <a:bodyPr/>
        <a:lstStyle/>
        <a:p>
          <a:endParaRPr lang="en-US"/>
        </a:p>
      </dgm:t>
    </dgm:pt>
    <dgm:pt modelId="{87631D4B-17A7-4A46-9898-18E5D51EAEEA}" type="sibTrans" cxnId="{77A43B09-1BCD-435B-BAFB-F36D62884D06}">
      <dgm:prSet/>
      <dgm:spPr/>
      <dgm:t>
        <a:bodyPr/>
        <a:lstStyle/>
        <a:p>
          <a:endParaRPr lang="en-US"/>
        </a:p>
      </dgm:t>
    </dgm:pt>
    <dgm:pt modelId="{3CA2DC2A-E35F-4DBD-A494-B7C1AE6B9150}">
      <dgm:prSet custT="1"/>
      <dgm:spPr/>
      <dgm:t>
        <a:bodyPr/>
        <a:lstStyle/>
        <a:p>
          <a:pPr rtl="0"/>
          <a:r>
            <a:rPr lang="en-US" sz="2000" b="1" dirty="0" smtClean="0"/>
            <a:t>Physical Activity: Lisa </a:t>
          </a:r>
          <a:r>
            <a:rPr lang="en-US" sz="2000" b="1" dirty="0" err="1" smtClean="0"/>
            <a:t>Beczkiewicz</a:t>
          </a:r>
          <a:r>
            <a:rPr lang="en-US" sz="2000" b="1" dirty="0" smtClean="0"/>
            <a:t> (MCCHD)</a:t>
          </a:r>
          <a:endParaRPr lang="en-US" sz="2000" dirty="0"/>
        </a:p>
      </dgm:t>
    </dgm:pt>
    <dgm:pt modelId="{84518B5C-C78B-41F3-B5C2-F4F70545302F}" type="parTrans" cxnId="{8CCC630F-A258-4AD2-A57C-59BC5D69CAF6}">
      <dgm:prSet/>
      <dgm:spPr/>
      <dgm:t>
        <a:bodyPr/>
        <a:lstStyle/>
        <a:p>
          <a:endParaRPr lang="en-US"/>
        </a:p>
      </dgm:t>
    </dgm:pt>
    <dgm:pt modelId="{5AD92949-B7F5-4972-9EA5-09D53D71BF8A}" type="sibTrans" cxnId="{8CCC630F-A258-4AD2-A57C-59BC5D69CAF6}">
      <dgm:prSet/>
      <dgm:spPr/>
      <dgm:t>
        <a:bodyPr/>
        <a:lstStyle/>
        <a:p>
          <a:endParaRPr lang="en-US"/>
        </a:p>
      </dgm:t>
    </dgm:pt>
    <dgm:pt modelId="{618F383F-F78C-4230-B723-0EFA4B9AE903}">
      <dgm:prSet/>
      <dgm:spPr/>
      <dgm:t>
        <a:bodyPr/>
        <a:lstStyle/>
        <a:p>
          <a:pPr rtl="0"/>
          <a:r>
            <a:rPr lang="en-US" b="1" dirty="0" smtClean="0"/>
            <a:t>Committee Members</a:t>
          </a:r>
          <a:endParaRPr lang="en-US" dirty="0"/>
        </a:p>
      </dgm:t>
    </dgm:pt>
    <dgm:pt modelId="{068F4FAF-6A04-45CD-9B39-7407BA687C53}" type="parTrans" cxnId="{6CC89470-3BE2-492B-BE57-A8AC4964EFDA}">
      <dgm:prSet/>
      <dgm:spPr/>
      <dgm:t>
        <a:bodyPr/>
        <a:lstStyle/>
        <a:p>
          <a:endParaRPr lang="en-US"/>
        </a:p>
      </dgm:t>
    </dgm:pt>
    <dgm:pt modelId="{2E30EBAA-ACDD-4D86-A2BD-A0D654614CCB}" type="sibTrans" cxnId="{6CC89470-3BE2-492B-BE57-A8AC4964EFDA}">
      <dgm:prSet/>
      <dgm:spPr/>
      <dgm:t>
        <a:bodyPr/>
        <a:lstStyle/>
        <a:p>
          <a:endParaRPr lang="en-US"/>
        </a:p>
      </dgm:t>
    </dgm:pt>
    <dgm:pt modelId="{BFE3627F-E4DA-40D5-83FB-7DAC9F131390}">
      <dgm:prSet custT="1"/>
      <dgm:spPr/>
      <dgm:t>
        <a:bodyPr/>
        <a:lstStyle/>
        <a:p>
          <a:pPr rtl="0"/>
          <a:r>
            <a:rPr lang="en-US" sz="2000" b="1" dirty="0" smtClean="0"/>
            <a:t>Personal Health: Linda Simon (MCPS)</a:t>
          </a:r>
          <a:endParaRPr lang="en-US" sz="2000" dirty="0"/>
        </a:p>
      </dgm:t>
    </dgm:pt>
    <dgm:pt modelId="{34EBC7F2-310D-4E88-AE4E-47DACF44BAB0}" type="parTrans" cxnId="{13B5BF2E-F5AB-4D8D-ADDF-9972B508CED9}">
      <dgm:prSet/>
      <dgm:spPr/>
      <dgm:t>
        <a:bodyPr/>
        <a:lstStyle/>
        <a:p>
          <a:endParaRPr lang="en-US"/>
        </a:p>
      </dgm:t>
    </dgm:pt>
    <dgm:pt modelId="{32110EC2-E6B0-4707-89D6-447FEBB79417}" type="sibTrans" cxnId="{13B5BF2E-F5AB-4D8D-ADDF-9972B508CED9}">
      <dgm:prSet/>
      <dgm:spPr/>
      <dgm:t>
        <a:bodyPr/>
        <a:lstStyle/>
        <a:p>
          <a:endParaRPr lang="en-US"/>
        </a:p>
      </dgm:t>
    </dgm:pt>
    <dgm:pt modelId="{73F3F71E-DA9F-4D0E-876E-0023986439A3}">
      <dgm:prSet/>
      <dgm:spPr/>
      <dgm:t>
        <a:bodyPr/>
        <a:lstStyle/>
        <a:p>
          <a:pPr rtl="0"/>
          <a:r>
            <a:rPr lang="en-US" b="1" dirty="0" smtClean="0"/>
            <a:t>School Nurses</a:t>
          </a:r>
          <a:endParaRPr lang="en-US" dirty="0"/>
        </a:p>
      </dgm:t>
    </dgm:pt>
    <dgm:pt modelId="{AF8BE25E-B4DF-4403-9A2F-B7883F4C7D1E}" type="parTrans" cxnId="{9F85F4DE-3A18-4CF3-A8A1-ABE526673B0C}">
      <dgm:prSet/>
      <dgm:spPr/>
      <dgm:t>
        <a:bodyPr/>
        <a:lstStyle/>
        <a:p>
          <a:endParaRPr lang="en-US"/>
        </a:p>
      </dgm:t>
    </dgm:pt>
    <dgm:pt modelId="{1E50C1F7-3937-44BB-A895-F91202B3CC94}" type="sibTrans" cxnId="{9F85F4DE-3A18-4CF3-A8A1-ABE526673B0C}">
      <dgm:prSet/>
      <dgm:spPr/>
      <dgm:t>
        <a:bodyPr/>
        <a:lstStyle/>
        <a:p>
          <a:endParaRPr lang="en-US"/>
        </a:p>
      </dgm:t>
    </dgm:pt>
    <dgm:pt modelId="{FCC6C729-A728-4F95-92F3-3094D7409F0C}">
      <dgm:prSet/>
      <dgm:spPr/>
      <dgm:t>
        <a:bodyPr/>
        <a:lstStyle/>
        <a:p>
          <a:pPr rtl="0"/>
          <a:r>
            <a:rPr lang="en-US" b="1" dirty="0" smtClean="0"/>
            <a:t>Committee Members</a:t>
          </a:r>
          <a:endParaRPr lang="en-US" dirty="0"/>
        </a:p>
      </dgm:t>
    </dgm:pt>
    <dgm:pt modelId="{320E7495-88BF-4D23-BC08-729A302AFFB3}" type="parTrans" cxnId="{D5B4F723-8DA5-460F-94D9-13A540411346}">
      <dgm:prSet/>
      <dgm:spPr/>
      <dgm:t>
        <a:bodyPr/>
        <a:lstStyle/>
        <a:p>
          <a:endParaRPr lang="en-US"/>
        </a:p>
      </dgm:t>
    </dgm:pt>
    <dgm:pt modelId="{D77A715A-A436-4D30-927B-1A147188B9E5}" type="sibTrans" cxnId="{D5B4F723-8DA5-460F-94D9-13A540411346}">
      <dgm:prSet/>
      <dgm:spPr/>
      <dgm:t>
        <a:bodyPr/>
        <a:lstStyle/>
        <a:p>
          <a:endParaRPr lang="en-US"/>
        </a:p>
      </dgm:t>
    </dgm:pt>
    <dgm:pt modelId="{A4CC6EC6-6B53-4B72-91C5-53400C84325C}">
      <dgm:prSet custT="1"/>
      <dgm:spPr/>
      <dgm:t>
        <a:bodyPr/>
        <a:lstStyle/>
        <a:p>
          <a:pPr rtl="0"/>
          <a:r>
            <a:rPr lang="en-US" sz="2000" b="1" dirty="0" smtClean="0"/>
            <a:t>Nutrition: Rebecca Morley</a:t>
          </a:r>
        </a:p>
        <a:p>
          <a:pPr rtl="0"/>
          <a:r>
            <a:rPr lang="en-US" sz="2000" b="1" dirty="0" smtClean="0"/>
            <a:t>(MCCHD)</a:t>
          </a:r>
        </a:p>
        <a:p>
          <a:pPr rtl="0"/>
          <a:r>
            <a:rPr lang="en-US" sz="2000" b="1" dirty="0" smtClean="0"/>
            <a:t>Amanda Cahill</a:t>
          </a:r>
        </a:p>
        <a:p>
          <a:pPr rtl="0"/>
          <a:r>
            <a:rPr lang="en-US" sz="2000" b="1" dirty="0" smtClean="0"/>
            <a:t>(AHA)</a:t>
          </a:r>
          <a:endParaRPr lang="en-US" sz="2000" dirty="0"/>
        </a:p>
      </dgm:t>
    </dgm:pt>
    <dgm:pt modelId="{29EBCF27-B817-4A9E-A140-9F4FC792E538}" type="parTrans" cxnId="{5C1A5C5C-8227-481D-A2C2-1DBC88C1CA53}">
      <dgm:prSet/>
      <dgm:spPr/>
      <dgm:t>
        <a:bodyPr/>
        <a:lstStyle/>
        <a:p>
          <a:endParaRPr lang="en-US"/>
        </a:p>
      </dgm:t>
    </dgm:pt>
    <dgm:pt modelId="{21D03817-389D-4BE5-8A98-298F71BE0C46}" type="sibTrans" cxnId="{5C1A5C5C-8227-481D-A2C2-1DBC88C1CA53}">
      <dgm:prSet/>
      <dgm:spPr/>
      <dgm:t>
        <a:bodyPr/>
        <a:lstStyle/>
        <a:p>
          <a:endParaRPr lang="en-US"/>
        </a:p>
      </dgm:t>
    </dgm:pt>
    <dgm:pt modelId="{04A71F57-4AF7-4AEE-B672-3DF9B5C4FFD6}">
      <dgm:prSet/>
      <dgm:spPr/>
      <dgm:t>
        <a:bodyPr/>
        <a:lstStyle/>
        <a:p>
          <a:pPr rtl="0"/>
          <a:r>
            <a:rPr lang="en-US" b="1" dirty="0" smtClean="0"/>
            <a:t>Committee Members</a:t>
          </a:r>
          <a:endParaRPr lang="en-US" dirty="0"/>
        </a:p>
      </dgm:t>
    </dgm:pt>
    <dgm:pt modelId="{6BF83903-31D8-422D-8304-B62862E6CBF4}" type="parTrans" cxnId="{2A9AF2CE-6FA1-48D3-B9D5-E2E7F887EEC8}">
      <dgm:prSet/>
      <dgm:spPr/>
      <dgm:t>
        <a:bodyPr/>
        <a:lstStyle/>
        <a:p>
          <a:endParaRPr lang="en-US"/>
        </a:p>
      </dgm:t>
    </dgm:pt>
    <dgm:pt modelId="{E84A7A6C-8398-4A40-B3AE-8B011E62F652}" type="sibTrans" cxnId="{2A9AF2CE-6FA1-48D3-B9D5-E2E7F887EEC8}">
      <dgm:prSet/>
      <dgm:spPr/>
      <dgm:t>
        <a:bodyPr/>
        <a:lstStyle/>
        <a:p>
          <a:endParaRPr lang="en-US"/>
        </a:p>
      </dgm:t>
    </dgm:pt>
    <dgm:pt modelId="{DE1D58C0-E441-41D8-964E-525C6C08F8B3}" type="pres">
      <dgm:prSet presAssocID="{58D5127E-08E5-4C18-A5C7-8BFD3686929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A0FE102-9F6B-420D-98F0-16C272EDBD4E}" type="pres">
      <dgm:prSet presAssocID="{DCB9F7E3-681E-4464-B500-C498BE66A9E9}" presName="hierRoot1" presStyleCnt="0">
        <dgm:presLayoutVars>
          <dgm:hierBranch val="init"/>
        </dgm:presLayoutVars>
      </dgm:prSet>
      <dgm:spPr/>
    </dgm:pt>
    <dgm:pt modelId="{75C4C55D-1F01-4EA1-8BCA-B01AEDE272C7}" type="pres">
      <dgm:prSet presAssocID="{DCB9F7E3-681E-4464-B500-C498BE66A9E9}" presName="rootComposite1" presStyleCnt="0"/>
      <dgm:spPr/>
    </dgm:pt>
    <dgm:pt modelId="{018661F7-ACD9-4B8C-8502-1E01A3EDBDF9}" type="pres">
      <dgm:prSet presAssocID="{DCB9F7E3-681E-4464-B500-C498BE66A9E9}" presName="rootText1" presStyleLbl="node0" presStyleIdx="0" presStyleCnt="1" custScaleY="11165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19BC51E-77C5-4417-A6CD-BBD4C0C38DBC}" type="pres">
      <dgm:prSet presAssocID="{DCB9F7E3-681E-4464-B500-C498BE66A9E9}" presName="rootConnector1" presStyleLbl="node1" presStyleIdx="0" presStyleCnt="0"/>
      <dgm:spPr/>
      <dgm:t>
        <a:bodyPr/>
        <a:lstStyle/>
        <a:p>
          <a:endParaRPr lang="en-US"/>
        </a:p>
      </dgm:t>
    </dgm:pt>
    <dgm:pt modelId="{3266B23A-0483-42DB-99EA-C878A07875DC}" type="pres">
      <dgm:prSet presAssocID="{DCB9F7E3-681E-4464-B500-C498BE66A9E9}" presName="hierChild2" presStyleCnt="0"/>
      <dgm:spPr/>
    </dgm:pt>
    <dgm:pt modelId="{CC9AE34E-69CB-4AF2-933A-4EDBBE6ED2F6}" type="pres">
      <dgm:prSet presAssocID="{70CD9023-8652-4F5B-A37F-75BCA7246F58}" presName="Name37" presStyleLbl="parChTrans1D2" presStyleIdx="0" presStyleCnt="1"/>
      <dgm:spPr/>
      <dgm:t>
        <a:bodyPr/>
        <a:lstStyle/>
        <a:p>
          <a:endParaRPr lang="en-US"/>
        </a:p>
      </dgm:t>
    </dgm:pt>
    <dgm:pt modelId="{453D3CB3-BA59-45EB-A3DE-3548FBC04612}" type="pres">
      <dgm:prSet presAssocID="{3E62DBD0-BE51-4BE6-BFCF-B2CA668C7CEC}" presName="hierRoot2" presStyleCnt="0">
        <dgm:presLayoutVars>
          <dgm:hierBranch val="init"/>
        </dgm:presLayoutVars>
      </dgm:prSet>
      <dgm:spPr/>
    </dgm:pt>
    <dgm:pt modelId="{58C8ED66-A249-4F90-85FE-F72102B2BC74}" type="pres">
      <dgm:prSet presAssocID="{3E62DBD0-BE51-4BE6-BFCF-B2CA668C7CEC}" presName="rootComposite" presStyleCnt="0"/>
      <dgm:spPr/>
    </dgm:pt>
    <dgm:pt modelId="{3F2C68C2-5591-4970-B490-BD983B141887}" type="pres">
      <dgm:prSet presAssocID="{3E62DBD0-BE51-4BE6-BFCF-B2CA668C7CEC}" presName="rootText" presStyleLbl="node2" presStyleIdx="0" presStyleCnt="1" custScaleX="151608" custScaleY="1410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303F646-37E1-4186-AE63-AE3B8A880C16}" type="pres">
      <dgm:prSet presAssocID="{3E62DBD0-BE51-4BE6-BFCF-B2CA668C7CEC}" presName="rootConnector" presStyleLbl="node2" presStyleIdx="0" presStyleCnt="1"/>
      <dgm:spPr/>
      <dgm:t>
        <a:bodyPr/>
        <a:lstStyle/>
        <a:p>
          <a:endParaRPr lang="en-US"/>
        </a:p>
      </dgm:t>
    </dgm:pt>
    <dgm:pt modelId="{EE7547DB-D28E-4DDC-9F2B-CB4EEE5E3687}" type="pres">
      <dgm:prSet presAssocID="{3E62DBD0-BE51-4BE6-BFCF-B2CA668C7CEC}" presName="hierChild4" presStyleCnt="0"/>
      <dgm:spPr/>
    </dgm:pt>
    <dgm:pt modelId="{92C3BC31-2DE3-4A57-93EF-538B9D2DCB66}" type="pres">
      <dgm:prSet presAssocID="{EDEC096F-DCDD-423E-9BCC-E371B2A7A2A0}" presName="Name37" presStyleLbl="parChTrans1D3" presStyleIdx="0" presStyleCnt="4"/>
      <dgm:spPr/>
      <dgm:t>
        <a:bodyPr/>
        <a:lstStyle/>
        <a:p>
          <a:endParaRPr lang="en-US"/>
        </a:p>
      </dgm:t>
    </dgm:pt>
    <dgm:pt modelId="{795272D1-D0A3-4F69-B992-A1FB7E1BE724}" type="pres">
      <dgm:prSet presAssocID="{2852F611-0A00-4E20-8141-AB6109D16AC5}" presName="hierRoot2" presStyleCnt="0">
        <dgm:presLayoutVars>
          <dgm:hierBranch val="init"/>
        </dgm:presLayoutVars>
      </dgm:prSet>
      <dgm:spPr/>
    </dgm:pt>
    <dgm:pt modelId="{7BD0A26E-A823-45A0-9DFE-8C161CD09292}" type="pres">
      <dgm:prSet presAssocID="{2852F611-0A00-4E20-8141-AB6109D16AC5}" presName="rootComposite" presStyleCnt="0"/>
      <dgm:spPr/>
    </dgm:pt>
    <dgm:pt modelId="{FE0C56C0-8E6C-4FD3-A926-7BF17178C748}" type="pres">
      <dgm:prSet presAssocID="{2852F611-0A00-4E20-8141-AB6109D16AC5}" presName="rootText" presStyleLbl="node3" presStyleIdx="0" presStyleCnt="4" custScaleY="16509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B9669D5-4328-495B-B27E-E060DA29D847}" type="pres">
      <dgm:prSet presAssocID="{2852F611-0A00-4E20-8141-AB6109D16AC5}" presName="rootConnector" presStyleLbl="node3" presStyleIdx="0" presStyleCnt="4"/>
      <dgm:spPr/>
      <dgm:t>
        <a:bodyPr/>
        <a:lstStyle/>
        <a:p>
          <a:endParaRPr lang="en-US"/>
        </a:p>
      </dgm:t>
    </dgm:pt>
    <dgm:pt modelId="{5C0404FC-A2CA-412D-BD61-D7FDAD4498EF}" type="pres">
      <dgm:prSet presAssocID="{2852F611-0A00-4E20-8141-AB6109D16AC5}" presName="hierChild4" presStyleCnt="0"/>
      <dgm:spPr/>
    </dgm:pt>
    <dgm:pt modelId="{7BA654DF-69A7-4B10-A715-81C2361F0CB1}" type="pres">
      <dgm:prSet presAssocID="{8ED131FF-88FA-40E6-A97A-C8313FA8D0CB}" presName="Name37" presStyleLbl="parChTrans1D4" presStyleIdx="0" presStyleCnt="5"/>
      <dgm:spPr/>
      <dgm:t>
        <a:bodyPr/>
        <a:lstStyle/>
        <a:p>
          <a:endParaRPr lang="en-US"/>
        </a:p>
      </dgm:t>
    </dgm:pt>
    <dgm:pt modelId="{4A025745-52D1-46AB-80B2-CB265A3370F5}" type="pres">
      <dgm:prSet presAssocID="{10361DD2-FF81-46D8-908B-065C9F25CDE2}" presName="hierRoot2" presStyleCnt="0">
        <dgm:presLayoutVars>
          <dgm:hierBranch val="init"/>
        </dgm:presLayoutVars>
      </dgm:prSet>
      <dgm:spPr/>
    </dgm:pt>
    <dgm:pt modelId="{D47169B7-F400-4E66-8615-77113D24CC4B}" type="pres">
      <dgm:prSet presAssocID="{10361DD2-FF81-46D8-908B-065C9F25CDE2}" presName="rootComposite" presStyleCnt="0"/>
      <dgm:spPr/>
    </dgm:pt>
    <dgm:pt modelId="{FFD692C9-800A-47C3-A8E5-06DD650CB205}" type="pres">
      <dgm:prSet presAssocID="{10361DD2-FF81-46D8-908B-065C9F25CDE2}" presName="rootText" presStyleLbl="node4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16932FE-188A-4EB6-BE03-F9B70EA0DFF4}" type="pres">
      <dgm:prSet presAssocID="{10361DD2-FF81-46D8-908B-065C9F25CDE2}" presName="rootConnector" presStyleLbl="node4" presStyleIdx="0" presStyleCnt="5"/>
      <dgm:spPr/>
      <dgm:t>
        <a:bodyPr/>
        <a:lstStyle/>
        <a:p>
          <a:endParaRPr lang="en-US"/>
        </a:p>
      </dgm:t>
    </dgm:pt>
    <dgm:pt modelId="{8C1569BD-8981-4B1A-9F26-E642B2AB2B03}" type="pres">
      <dgm:prSet presAssocID="{10361DD2-FF81-46D8-908B-065C9F25CDE2}" presName="hierChild4" presStyleCnt="0"/>
      <dgm:spPr/>
    </dgm:pt>
    <dgm:pt modelId="{D65914E8-359C-4489-9333-D1A58A560BC9}" type="pres">
      <dgm:prSet presAssocID="{10361DD2-FF81-46D8-908B-065C9F25CDE2}" presName="hierChild5" presStyleCnt="0"/>
      <dgm:spPr/>
    </dgm:pt>
    <dgm:pt modelId="{726CA8D2-008B-4969-A2ED-BEAD703E68A9}" type="pres">
      <dgm:prSet presAssocID="{2852F611-0A00-4E20-8141-AB6109D16AC5}" presName="hierChild5" presStyleCnt="0"/>
      <dgm:spPr/>
    </dgm:pt>
    <dgm:pt modelId="{673B9100-FD9A-46C6-9048-15DB733D5D3A}" type="pres">
      <dgm:prSet presAssocID="{84518B5C-C78B-41F3-B5C2-F4F70545302F}" presName="Name37" presStyleLbl="parChTrans1D3" presStyleIdx="1" presStyleCnt="4"/>
      <dgm:spPr/>
      <dgm:t>
        <a:bodyPr/>
        <a:lstStyle/>
        <a:p>
          <a:endParaRPr lang="en-US"/>
        </a:p>
      </dgm:t>
    </dgm:pt>
    <dgm:pt modelId="{047F0111-E91F-4972-B148-8B0EEEA1D9D1}" type="pres">
      <dgm:prSet presAssocID="{3CA2DC2A-E35F-4DBD-A494-B7C1AE6B9150}" presName="hierRoot2" presStyleCnt="0">
        <dgm:presLayoutVars>
          <dgm:hierBranch val="init"/>
        </dgm:presLayoutVars>
      </dgm:prSet>
      <dgm:spPr/>
    </dgm:pt>
    <dgm:pt modelId="{D4AD1D42-AD9E-433B-85FB-BAF69AD4855C}" type="pres">
      <dgm:prSet presAssocID="{3CA2DC2A-E35F-4DBD-A494-B7C1AE6B9150}" presName="rootComposite" presStyleCnt="0"/>
      <dgm:spPr/>
    </dgm:pt>
    <dgm:pt modelId="{E4051BDC-18C0-4044-954B-BF72517C68E9}" type="pres">
      <dgm:prSet presAssocID="{3CA2DC2A-E35F-4DBD-A494-B7C1AE6B9150}" presName="rootText" presStyleLbl="node3" presStyleIdx="1" presStyleCnt="4" custScaleX="119074" custScaleY="17743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589195-0F6E-45AE-86CE-9D8AE787FFBA}" type="pres">
      <dgm:prSet presAssocID="{3CA2DC2A-E35F-4DBD-A494-B7C1AE6B9150}" presName="rootConnector" presStyleLbl="node3" presStyleIdx="1" presStyleCnt="4"/>
      <dgm:spPr/>
      <dgm:t>
        <a:bodyPr/>
        <a:lstStyle/>
        <a:p>
          <a:endParaRPr lang="en-US"/>
        </a:p>
      </dgm:t>
    </dgm:pt>
    <dgm:pt modelId="{96151511-6230-45C9-8D9B-FF5897FC8F91}" type="pres">
      <dgm:prSet presAssocID="{3CA2DC2A-E35F-4DBD-A494-B7C1AE6B9150}" presName="hierChild4" presStyleCnt="0"/>
      <dgm:spPr/>
    </dgm:pt>
    <dgm:pt modelId="{CB6A2091-C188-46FB-BD34-861F9D223398}" type="pres">
      <dgm:prSet presAssocID="{068F4FAF-6A04-45CD-9B39-7407BA687C53}" presName="Name37" presStyleLbl="parChTrans1D4" presStyleIdx="1" presStyleCnt="5"/>
      <dgm:spPr/>
      <dgm:t>
        <a:bodyPr/>
        <a:lstStyle/>
        <a:p>
          <a:endParaRPr lang="en-US"/>
        </a:p>
      </dgm:t>
    </dgm:pt>
    <dgm:pt modelId="{D5CB90A7-386E-4305-AEDE-39311F68ED84}" type="pres">
      <dgm:prSet presAssocID="{618F383F-F78C-4230-B723-0EFA4B9AE903}" presName="hierRoot2" presStyleCnt="0">
        <dgm:presLayoutVars>
          <dgm:hierBranch val="init"/>
        </dgm:presLayoutVars>
      </dgm:prSet>
      <dgm:spPr/>
    </dgm:pt>
    <dgm:pt modelId="{0A61AD52-1C68-4068-AE8A-1476FA26937F}" type="pres">
      <dgm:prSet presAssocID="{618F383F-F78C-4230-B723-0EFA4B9AE903}" presName="rootComposite" presStyleCnt="0"/>
      <dgm:spPr/>
    </dgm:pt>
    <dgm:pt modelId="{AD9A8895-C120-4B76-96EF-1E603A5D4904}" type="pres">
      <dgm:prSet presAssocID="{618F383F-F78C-4230-B723-0EFA4B9AE903}" presName="rootText" presStyleLbl="node4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43B9071-4632-4ED6-8AC6-D703E31BD183}" type="pres">
      <dgm:prSet presAssocID="{618F383F-F78C-4230-B723-0EFA4B9AE903}" presName="rootConnector" presStyleLbl="node4" presStyleIdx="1" presStyleCnt="5"/>
      <dgm:spPr/>
      <dgm:t>
        <a:bodyPr/>
        <a:lstStyle/>
        <a:p>
          <a:endParaRPr lang="en-US"/>
        </a:p>
      </dgm:t>
    </dgm:pt>
    <dgm:pt modelId="{114244E9-6239-471A-86FC-F230BD8E7DF0}" type="pres">
      <dgm:prSet presAssocID="{618F383F-F78C-4230-B723-0EFA4B9AE903}" presName="hierChild4" presStyleCnt="0"/>
      <dgm:spPr/>
    </dgm:pt>
    <dgm:pt modelId="{BC085481-86A4-4736-96E8-6F2CFA1CF81B}" type="pres">
      <dgm:prSet presAssocID="{618F383F-F78C-4230-B723-0EFA4B9AE903}" presName="hierChild5" presStyleCnt="0"/>
      <dgm:spPr/>
    </dgm:pt>
    <dgm:pt modelId="{23F63741-2DE3-4E02-B21F-A6B15418B7A5}" type="pres">
      <dgm:prSet presAssocID="{3CA2DC2A-E35F-4DBD-A494-B7C1AE6B9150}" presName="hierChild5" presStyleCnt="0"/>
      <dgm:spPr/>
    </dgm:pt>
    <dgm:pt modelId="{0500D93E-5F5C-46FF-B53D-5375F8FE1343}" type="pres">
      <dgm:prSet presAssocID="{34EBC7F2-310D-4E88-AE4E-47DACF44BAB0}" presName="Name37" presStyleLbl="parChTrans1D3" presStyleIdx="2" presStyleCnt="4"/>
      <dgm:spPr/>
      <dgm:t>
        <a:bodyPr/>
        <a:lstStyle/>
        <a:p>
          <a:endParaRPr lang="en-US"/>
        </a:p>
      </dgm:t>
    </dgm:pt>
    <dgm:pt modelId="{3808F500-5993-4536-8EF1-9E960CF86FE7}" type="pres">
      <dgm:prSet presAssocID="{BFE3627F-E4DA-40D5-83FB-7DAC9F131390}" presName="hierRoot2" presStyleCnt="0">
        <dgm:presLayoutVars>
          <dgm:hierBranch val="init"/>
        </dgm:presLayoutVars>
      </dgm:prSet>
      <dgm:spPr/>
    </dgm:pt>
    <dgm:pt modelId="{963DA30C-9114-4E35-9E3C-346EE61E9F49}" type="pres">
      <dgm:prSet presAssocID="{BFE3627F-E4DA-40D5-83FB-7DAC9F131390}" presName="rootComposite" presStyleCnt="0"/>
      <dgm:spPr/>
    </dgm:pt>
    <dgm:pt modelId="{B40AEAF3-420D-4AC4-8795-0F0FF34BAB42}" type="pres">
      <dgm:prSet presAssocID="{BFE3627F-E4DA-40D5-83FB-7DAC9F131390}" presName="rootText" presStyleLbl="node3" presStyleIdx="2" presStyleCnt="4" custScaleX="116853" custScaleY="18397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9E4270F-D430-4D4C-AE8F-E8F5AA270E63}" type="pres">
      <dgm:prSet presAssocID="{BFE3627F-E4DA-40D5-83FB-7DAC9F131390}" presName="rootConnector" presStyleLbl="node3" presStyleIdx="2" presStyleCnt="4"/>
      <dgm:spPr/>
      <dgm:t>
        <a:bodyPr/>
        <a:lstStyle/>
        <a:p>
          <a:endParaRPr lang="en-US"/>
        </a:p>
      </dgm:t>
    </dgm:pt>
    <dgm:pt modelId="{B1CC8398-CA7A-41E2-B635-AA0D8858ECEF}" type="pres">
      <dgm:prSet presAssocID="{BFE3627F-E4DA-40D5-83FB-7DAC9F131390}" presName="hierChild4" presStyleCnt="0"/>
      <dgm:spPr/>
    </dgm:pt>
    <dgm:pt modelId="{4DE7580B-56DF-4CCD-913F-370E6C47DA81}" type="pres">
      <dgm:prSet presAssocID="{AF8BE25E-B4DF-4403-9A2F-B7883F4C7D1E}" presName="Name37" presStyleLbl="parChTrans1D4" presStyleIdx="2" presStyleCnt="5"/>
      <dgm:spPr/>
      <dgm:t>
        <a:bodyPr/>
        <a:lstStyle/>
        <a:p>
          <a:endParaRPr lang="en-US"/>
        </a:p>
      </dgm:t>
    </dgm:pt>
    <dgm:pt modelId="{9109DE3A-1336-44FA-A7A2-09572C3602AF}" type="pres">
      <dgm:prSet presAssocID="{73F3F71E-DA9F-4D0E-876E-0023986439A3}" presName="hierRoot2" presStyleCnt="0">
        <dgm:presLayoutVars>
          <dgm:hierBranch val="init"/>
        </dgm:presLayoutVars>
      </dgm:prSet>
      <dgm:spPr/>
    </dgm:pt>
    <dgm:pt modelId="{93559762-2CA7-4241-8463-EEAD942FFADF}" type="pres">
      <dgm:prSet presAssocID="{73F3F71E-DA9F-4D0E-876E-0023986439A3}" presName="rootComposite" presStyleCnt="0"/>
      <dgm:spPr/>
    </dgm:pt>
    <dgm:pt modelId="{430AFC01-E2E6-48BF-92D0-B6FDA500A6EE}" type="pres">
      <dgm:prSet presAssocID="{73F3F71E-DA9F-4D0E-876E-0023986439A3}" presName="rootText" presStyleLbl="node4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298CF65-D651-4E29-8A33-F60E18FA662D}" type="pres">
      <dgm:prSet presAssocID="{73F3F71E-DA9F-4D0E-876E-0023986439A3}" presName="rootConnector" presStyleLbl="node4" presStyleIdx="2" presStyleCnt="5"/>
      <dgm:spPr/>
      <dgm:t>
        <a:bodyPr/>
        <a:lstStyle/>
        <a:p>
          <a:endParaRPr lang="en-US"/>
        </a:p>
      </dgm:t>
    </dgm:pt>
    <dgm:pt modelId="{6E730CCB-B5AF-4894-ABB7-12691F81C900}" type="pres">
      <dgm:prSet presAssocID="{73F3F71E-DA9F-4D0E-876E-0023986439A3}" presName="hierChild4" presStyleCnt="0"/>
      <dgm:spPr/>
    </dgm:pt>
    <dgm:pt modelId="{BCB023AD-0676-4272-AACC-D55952B60C94}" type="pres">
      <dgm:prSet presAssocID="{73F3F71E-DA9F-4D0E-876E-0023986439A3}" presName="hierChild5" presStyleCnt="0"/>
      <dgm:spPr/>
    </dgm:pt>
    <dgm:pt modelId="{C8A6693A-7C00-4FAD-92EA-D73FB6C6615D}" type="pres">
      <dgm:prSet presAssocID="{320E7495-88BF-4D23-BC08-729A302AFFB3}" presName="Name37" presStyleLbl="parChTrans1D4" presStyleIdx="3" presStyleCnt="5"/>
      <dgm:spPr/>
      <dgm:t>
        <a:bodyPr/>
        <a:lstStyle/>
        <a:p>
          <a:endParaRPr lang="en-US"/>
        </a:p>
      </dgm:t>
    </dgm:pt>
    <dgm:pt modelId="{016CC003-999E-4747-BB5B-F0D452AE44B3}" type="pres">
      <dgm:prSet presAssocID="{FCC6C729-A728-4F95-92F3-3094D7409F0C}" presName="hierRoot2" presStyleCnt="0">
        <dgm:presLayoutVars>
          <dgm:hierBranch val="init"/>
        </dgm:presLayoutVars>
      </dgm:prSet>
      <dgm:spPr/>
    </dgm:pt>
    <dgm:pt modelId="{4E19131C-8B16-49B1-8217-444724D9C146}" type="pres">
      <dgm:prSet presAssocID="{FCC6C729-A728-4F95-92F3-3094D7409F0C}" presName="rootComposite" presStyleCnt="0"/>
      <dgm:spPr/>
    </dgm:pt>
    <dgm:pt modelId="{5A91C9B9-0EF6-4659-89E2-85248E1270B4}" type="pres">
      <dgm:prSet presAssocID="{FCC6C729-A728-4F95-92F3-3094D7409F0C}" presName="rootText" presStyleLbl="node4" presStyleIdx="3" presStyleCnt="5" custScaleY="1052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888E2CB-ECDB-4C3D-BFFD-9127CF9A0FBA}" type="pres">
      <dgm:prSet presAssocID="{FCC6C729-A728-4F95-92F3-3094D7409F0C}" presName="rootConnector" presStyleLbl="node4" presStyleIdx="3" presStyleCnt="5"/>
      <dgm:spPr/>
      <dgm:t>
        <a:bodyPr/>
        <a:lstStyle/>
        <a:p>
          <a:endParaRPr lang="en-US"/>
        </a:p>
      </dgm:t>
    </dgm:pt>
    <dgm:pt modelId="{A91B321F-1B1D-4330-85E0-3FA526181DC8}" type="pres">
      <dgm:prSet presAssocID="{FCC6C729-A728-4F95-92F3-3094D7409F0C}" presName="hierChild4" presStyleCnt="0"/>
      <dgm:spPr/>
    </dgm:pt>
    <dgm:pt modelId="{7029F6FB-6455-4F88-8CC4-7944DB89593D}" type="pres">
      <dgm:prSet presAssocID="{FCC6C729-A728-4F95-92F3-3094D7409F0C}" presName="hierChild5" presStyleCnt="0"/>
      <dgm:spPr/>
    </dgm:pt>
    <dgm:pt modelId="{CBCAE642-E128-4FDE-9FA4-F7D0DA4E94DF}" type="pres">
      <dgm:prSet presAssocID="{BFE3627F-E4DA-40D5-83FB-7DAC9F131390}" presName="hierChild5" presStyleCnt="0"/>
      <dgm:spPr/>
    </dgm:pt>
    <dgm:pt modelId="{6D839DDE-0CD4-461E-AF4D-EB6823ABE839}" type="pres">
      <dgm:prSet presAssocID="{29EBCF27-B817-4A9E-A140-9F4FC792E538}" presName="Name37" presStyleLbl="parChTrans1D3" presStyleIdx="3" presStyleCnt="4"/>
      <dgm:spPr/>
      <dgm:t>
        <a:bodyPr/>
        <a:lstStyle/>
        <a:p>
          <a:endParaRPr lang="en-US"/>
        </a:p>
      </dgm:t>
    </dgm:pt>
    <dgm:pt modelId="{27BAD517-0891-4DEB-AC0C-382AA4A93A0E}" type="pres">
      <dgm:prSet presAssocID="{A4CC6EC6-6B53-4B72-91C5-53400C84325C}" presName="hierRoot2" presStyleCnt="0">
        <dgm:presLayoutVars>
          <dgm:hierBranch val="init"/>
        </dgm:presLayoutVars>
      </dgm:prSet>
      <dgm:spPr/>
    </dgm:pt>
    <dgm:pt modelId="{C8728AC3-AF24-4660-9E39-44D9C2C6AF3B}" type="pres">
      <dgm:prSet presAssocID="{A4CC6EC6-6B53-4B72-91C5-53400C84325C}" presName="rootComposite" presStyleCnt="0"/>
      <dgm:spPr/>
    </dgm:pt>
    <dgm:pt modelId="{33947F5F-EF6D-40F7-8061-8FC4B35D7A59}" type="pres">
      <dgm:prSet presAssocID="{A4CC6EC6-6B53-4B72-91C5-53400C84325C}" presName="rootText" presStyleLbl="node3" presStyleIdx="3" presStyleCnt="4" custScaleX="127951" custScaleY="27116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FCC39A1-E333-4DA9-B1B6-F38C1D921DD7}" type="pres">
      <dgm:prSet presAssocID="{A4CC6EC6-6B53-4B72-91C5-53400C84325C}" presName="rootConnector" presStyleLbl="node3" presStyleIdx="3" presStyleCnt="4"/>
      <dgm:spPr/>
      <dgm:t>
        <a:bodyPr/>
        <a:lstStyle/>
        <a:p>
          <a:endParaRPr lang="en-US"/>
        </a:p>
      </dgm:t>
    </dgm:pt>
    <dgm:pt modelId="{E392AE28-55FB-46D7-8694-3ED1D0B92D35}" type="pres">
      <dgm:prSet presAssocID="{A4CC6EC6-6B53-4B72-91C5-53400C84325C}" presName="hierChild4" presStyleCnt="0"/>
      <dgm:spPr/>
    </dgm:pt>
    <dgm:pt modelId="{ABD33EC8-C668-458C-B712-F4F3C24DAEAC}" type="pres">
      <dgm:prSet presAssocID="{6BF83903-31D8-422D-8304-B62862E6CBF4}" presName="Name37" presStyleLbl="parChTrans1D4" presStyleIdx="4" presStyleCnt="5"/>
      <dgm:spPr/>
      <dgm:t>
        <a:bodyPr/>
        <a:lstStyle/>
        <a:p>
          <a:endParaRPr lang="en-US"/>
        </a:p>
      </dgm:t>
    </dgm:pt>
    <dgm:pt modelId="{036C2DEB-E780-48BD-8D35-CC78C2E59FF8}" type="pres">
      <dgm:prSet presAssocID="{04A71F57-4AF7-4AEE-B672-3DF9B5C4FFD6}" presName="hierRoot2" presStyleCnt="0">
        <dgm:presLayoutVars>
          <dgm:hierBranch val="init"/>
        </dgm:presLayoutVars>
      </dgm:prSet>
      <dgm:spPr/>
    </dgm:pt>
    <dgm:pt modelId="{0CB35A55-B645-4DA1-941E-920A3AB8BDBD}" type="pres">
      <dgm:prSet presAssocID="{04A71F57-4AF7-4AEE-B672-3DF9B5C4FFD6}" presName="rootComposite" presStyleCnt="0"/>
      <dgm:spPr/>
    </dgm:pt>
    <dgm:pt modelId="{088A5330-20A2-4716-9063-111A00497F29}" type="pres">
      <dgm:prSet presAssocID="{04A71F57-4AF7-4AEE-B672-3DF9B5C4FFD6}" presName="rootText" presStyleLbl="node4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D7BE17-12AC-4A85-8869-FF787458A9C3}" type="pres">
      <dgm:prSet presAssocID="{04A71F57-4AF7-4AEE-B672-3DF9B5C4FFD6}" presName="rootConnector" presStyleLbl="node4" presStyleIdx="4" presStyleCnt="5"/>
      <dgm:spPr/>
      <dgm:t>
        <a:bodyPr/>
        <a:lstStyle/>
        <a:p>
          <a:endParaRPr lang="en-US"/>
        </a:p>
      </dgm:t>
    </dgm:pt>
    <dgm:pt modelId="{7852E4D2-0C4E-4548-9520-5B924174FB3C}" type="pres">
      <dgm:prSet presAssocID="{04A71F57-4AF7-4AEE-B672-3DF9B5C4FFD6}" presName="hierChild4" presStyleCnt="0"/>
      <dgm:spPr/>
    </dgm:pt>
    <dgm:pt modelId="{2D9648F9-CAB4-4488-A290-BC99E4842AC7}" type="pres">
      <dgm:prSet presAssocID="{04A71F57-4AF7-4AEE-B672-3DF9B5C4FFD6}" presName="hierChild5" presStyleCnt="0"/>
      <dgm:spPr/>
    </dgm:pt>
    <dgm:pt modelId="{9739B76A-8DBD-4728-8CFC-3D4372A11088}" type="pres">
      <dgm:prSet presAssocID="{A4CC6EC6-6B53-4B72-91C5-53400C84325C}" presName="hierChild5" presStyleCnt="0"/>
      <dgm:spPr/>
    </dgm:pt>
    <dgm:pt modelId="{D023E20C-B5CE-4F78-954E-34AA1C93F641}" type="pres">
      <dgm:prSet presAssocID="{3E62DBD0-BE51-4BE6-BFCF-B2CA668C7CEC}" presName="hierChild5" presStyleCnt="0"/>
      <dgm:spPr/>
    </dgm:pt>
    <dgm:pt modelId="{20EA1859-1786-4F3A-8F79-2AA060C68739}" type="pres">
      <dgm:prSet presAssocID="{DCB9F7E3-681E-4464-B500-C498BE66A9E9}" presName="hierChild3" presStyleCnt="0"/>
      <dgm:spPr/>
    </dgm:pt>
  </dgm:ptLst>
  <dgm:cxnLst>
    <dgm:cxn modelId="{E02D7B38-86C3-4E02-9844-2612CA32E16A}" type="presOf" srcId="{BFE3627F-E4DA-40D5-83FB-7DAC9F131390}" destId="{B40AEAF3-420D-4AC4-8795-0F0FF34BAB42}" srcOrd="0" destOrd="0" presId="urn:microsoft.com/office/officeart/2005/8/layout/orgChart1"/>
    <dgm:cxn modelId="{C6F397DA-5C1B-4747-9339-57C390A15A60}" type="presOf" srcId="{320E7495-88BF-4D23-BC08-729A302AFFB3}" destId="{C8A6693A-7C00-4FAD-92EA-D73FB6C6615D}" srcOrd="0" destOrd="0" presId="urn:microsoft.com/office/officeart/2005/8/layout/orgChart1"/>
    <dgm:cxn modelId="{9F85F4DE-3A18-4CF3-A8A1-ABE526673B0C}" srcId="{BFE3627F-E4DA-40D5-83FB-7DAC9F131390}" destId="{73F3F71E-DA9F-4D0E-876E-0023986439A3}" srcOrd="0" destOrd="0" parTransId="{AF8BE25E-B4DF-4403-9A2F-B7883F4C7D1E}" sibTransId="{1E50C1F7-3937-44BB-A895-F91202B3CC94}"/>
    <dgm:cxn modelId="{2C81F7D5-6114-492C-B0AF-2183A51BB60F}" type="presOf" srcId="{DCB9F7E3-681E-4464-B500-C498BE66A9E9}" destId="{018661F7-ACD9-4B8C-8502-1E01A3EDBDF9}" srcOrd="0" destOrd="0" presId="urn:microsoft.com/office/officeart/2005/8/layout/orgChart1"/>
    <dgm:cxn modelId="{2A9AF2CE-6FA1-48D3-B9D5-E2E7F887EEC8}" srcId="{A4CC6EC6-6B53-4B72-91C5-53400C84325C}" destId="{04A71F57-4AF7-4AEE-B672-3DF9B5C4FFD6}" srcOrd="0" destOrd="0" parTransId="{6BF83903-31D8-422D-8304-B62862E6CBF4}" sibTransId="{E84A7A6C-8398-4A40-B3AE-8B011E62F652}"/>
    <dgm:cxn modelId="{F8C66C47-F4E0-455D-8ED4-88112CB70B85}" type="presOf" srcId="{FCC6C729-A728-4F95-92F3-3094D7409F0C}" destId="{B888E2CB-ECDB-4C3D-BFFD-9127CF9A0FBA}" srcOrd="1" destOrd="0" presId="urn:microsoft.com/office/officeart/2005/8/layout/orgChart1"/>
    <dgm:cxn modelId="{204C99B6-48CB-45E1-8AF0-7EBE5429CE70}" type="presOf" srcId="{34EBC7F2-310D-4E88-AE4E-47DACF44BAB0}" destId="{0500D93E-5F5C-46FF-B53D-5375F8FE1343}" srcOrd="0" destOrd="0" presId="urn:microsoft.com/office/officeart/2005/8/layout/orgChart1"/>
    <dgm:cxn modelId="{15DC6280-B8E7-4C93-87CF-22D99216BCC8}" type="presOf" srcId="{29EBCF27-B817-4A9E-A140-9F4FC792E538}" destId="{6D839DDE-0CD4-461E-AF4D-EB6823ABE839}" srcOrd="0" destOrd="0" presId="urn:microsoft.com/office/officeart/2005/8/layout/orgChart1"/>
    <dgm:cxn modelId="{F7222E19-51BA-4F33-987F-7AE666D5CE7D}" type="presOf" srcId="{04A71F57-4AF7-4AEE-B672-3DF9B5C4FFD6}" destId="{088A5330-20A2-4716-9063-111A00497F29}" srcOrd="0" destOrd="0" presId="urn:microsoft.com/office/officeart/2005/8/layout/orgChart1"/>
    <dgm:cxn modelId="{3F46228D-BE27-4B9A-9D55-2C533102581B}" type="presOf" srcId="{8ED131FF-88FA-40E6-A97A-C8313FA8D0CB}" destId="{7BA654DF-69A7-4B10-A715-81C2361F0CB1}" srcOrd="0" destOrd="0" presId="urn:microsoft.com/office/officeart/2005/8/layout/orgChart1"/>
    <dgm:cxn modelId="{C6105CF1-CF73-464C-B093-20B9AB316CB2}" type="presOf" srcId="{04A71F57-4AF7-4AEE-B672-3DF9B5C4FFD6}" destId="{6DD7BE17-12AC-4A85-8869-FF787458A9C3}" srcOrd="1" destOrd="0" presId="urn:microsoft.com/office/officeart/2005/8/layout/orgChart1"/>
    <dgm:cxn modelId="{16E1FDFD-C0D3-4BCA-A530-56C78EEFF41C}" type="presOf" srcId="{3CA2DC2A-E35F-4DBD-A494-B7C1AE6B9150}" destId="{07589195-0F6E-45AE-86CE-9D8AE787FFBA}" srcOrd="1" destOrd="0" presId="urn:microsoft.com/office/officeart/2005/8/layout/orgChart1"/>
    <dgm:cxn modelId="{E838B7E8-1514-4089-B3F5-CB9CCE522378}" srcId="{DCB9F7E3-681E-4464-B500-C498BE66A9E9}" destId="{3E62DBD0-BE51-4BE6-BFCF-B2CA668C7CEC}" srcOrd="0" destOrd="0" parTransId="{70CD9023-8652-4F5B-A37F-75BCA7246F58}" sibTransId="{3C03F6D5-7F60-4566-8A75-DD20F510C5F8}"/>
    <dgm:cxn modelId="{5B84317F-4618-4DEF-8007-9D82E26B8F51}" type="presOf" srcId="{84518B5C-C78B-41F3-B5C2-F4F70545302F}" destId="{673B9100-FD9A-46C6-9048-15DB733D5D3A}" srcOrd="0" destOrd="0" presId="urn:microsoft.com/office/officeart/2005/8/layout/orgChart1"/>
    <dgm:cxn modelId="{2960940C-5975-41F0-8AE0-AC6BC7FAA143}" type="presOf" srcId="{6BF83903-31D8-422D-8304-B62862E6CBF4}" destId="{ABD33EC8-C668-458C-B712-F4F3C24DAEAC}" srcOrd="0" destOrd="0" presId="urn:microsoft.com/office/officeart/2005/8/layout/orgChart1"/>
    <dgm:cxn modelId="{76C2FFC5-7545-43EF-9ACF-29B0C58629BB}" type="presOf" srcId="{10361DD2-FF81-46D8-908B-065C9F25CDE2}" destId="{FFD692C9-800A-47C3-A8E5-06DD650CB205}" srcOrd="0" destOrd="0" presId="urn:microsoft.com/office/officeart/2005/8/layout/orgChart1"/>
    <dgm:cxn modelId="{EBDA8AFB-EE82-4824-846E-86BD9D46E049}" type="presOf" srcId="{FCC6C729-A728-4F95-92F3-3094D7409F0C}" destId="{5A91C9B9-0EF6-4659-89E2-85248E1270B4}" srcOrd="0" destOrd="0" presId="urn:microsoft.com/office/officeart/2005/8/layout/orgChart1"/>
    <dgm:cxn modelId="{4C4C86DB-FE52-40E0-88F1-BE09031641AB}" srcId="{58D5127E-08E5-4C18-A5C7-8BFD3686929F}" destId="{DCB9F7E3-681E-4464-B500-C498BE66A9E9}" srcOrd="0" destOrd="0" parTransId="{8C453CA2-7FEF-4335-BC5A-1566C01A5B56}" sibTransId="{94574C9B-4D2A-4224-BC65-901DA3A125D9}"/>
    <dgm:cxn modelId="{8CCC630F-A258-4AD2-A57C-59BC5D69CAF6}" srcId="{3E62DBD0-BE51-4BE6-BFCF-B2CA668C7CEC}" destId="{3CA2DC2A-E35F-4DBD-A494-B7C1AE6B9150}" srcOrd="1" destOrd="0" parTransId="{84518B5C-C78B-41F3-B5C2-F4F70545302F}" sibTransId="{5AD92949-B7F5-4972-9EA5-09D53D71BF8A}"/>
    <dgm:cxn modelId="{D10F7352-723B-47FD-9724-8F007ED57ED6}" type="presOf" srcId="{73F3F71E-DA9F-4D0E-876E-0023986439A3}" destId="{430AFC01-E2E6-48BF-92D0-B6FDA500A6EE}" srcOrd="0" destOrd="0" presId="urn:microsoft.com/office/officeart/2005/8/layout/orgChart1"/>
    <dgm:cxn modelId="{F811DB91-80FA-4BA6-A1C2-B162791389F8}" type="presOf" srcId="{2852F611-0A00-4E20-8141-AB6109D16AC5}" destId="{FE0C56C0-8E6C-4FD3-A926-7BF17178C748}" srcOrd="0" destOrd="0" presId="urn:microsoft.com/office/officeart/2005/8/layout/orgChart1"/>
    <dgm:cxn modelId="{EAF36A05-0EF8-4259-B45C-D1E6036440A5}" type="presOf" srcId="{BFE3627F-E4DA-40D5-83FB-7DAC9F131390}" destId="{79E4270F-D430-4D4C-AE8F-E8F5AA270E63}" srcOrd="1" destOrd="0" presId="urn:microsoft.com/office/officeart/2005/8/layout/orgChart1"/>
    <dgm:cxn modelId="{5BDCBE80-72F4-4AA9-ACFE-192491C3B6FA}" type="presOf" srcId="{AF8BE25E-B4DF-4403-9A2F-B7883F4C7D1E}" destId="{4DE7580B-56DF-4CCD-913F-370E6C47DA81}" srcOrd="0" destOrd="0" presId="urn:microsoft.com/office/officeart/2005/8/layout/orgChart1"/>
    <dgm:cxn modelId="{6CC89470-3BE2-492B-BE57-A8AC4964EFDA}" srcId="{3CA2DC2A-E35F-4DBD-A494-B7C1AE6B9150}" destId="{618F383F-F78C-4230-B723-0EFA4B9AE903}" srcOrd="0" destOrd="0" parTransId="{068F4FAF-6A04-45CD-9B39-7407BA687C53}" sibTransId="{2E30EBAA-ACDD-4D86-A2BD-A0D654614CCB}"/>
    <dgm:cxn modelId="{508E186A-CCF8-4A6F-9DBA-01A5BEEFA16D}" type="presOf" srcId="{58D5127E-08E5-4C18-A5C7-8BFD3686929F}" destId="{DE1D58C0-E441-41D8-964E-525C6C08F8B3}" srcOrd="0" destOrd="0" presId="urn:microsoft.com/office/officeart/2005/8/layout/orgChart1"/>
    <dgm:cxn modelId="{93A6F554-0421-4204-95BC-3B3F8FE667EE}" type="presOf" srcId="{3E62DBD0-BE51-4BE6-BFCF-B2CA668C7CEC}" destId="{A303F646-37E1-4186-AE63-AE3B8A880C16}" srcOrd="1" destOrd="0" presId="urn:microsoft.com/office/officeart/2005/8/layout/orgChart1"/>
    <dgm:cxn modelId="{1212D93E-EF4D-4A30-9AB3-8381B582B844}" type="presOf" srcId="{A4CC6EC6-6B53-4B72-91C5-53400C84325C}" destId="{6FCC39A1-E333-4DA9-B1B6-F38C1D921DD7}" srcOrd="1" destOrd="0" presId="urn:microsoft.com/office/officeart/2005/8/layout/orgChart1"/>
    <dgm:cxn modelId="{D5B4F723-8DA5-460F-94D9-13A540411346}" srcId="{BFE3627F-E4DA-40D5-83FB-7DAC9F131390}" destId="{FCC6C729-A728-4F95-92F3-3094D7409F0C}" srcOrd="1" destOrd="0" parTransId="{320E7495-88BF-4D23-BC08-729A302AFFB3}" sibTransId="{D77A715A-A436-4D30-927B-1A147188B9E5}"/>
    <dgm:cxn modelId="{0C9EFCF1-C363-44E5-B882-3A0BD37C2BE0}" type="presOf" srcId="{70CD9023-8652-4F5B-A37F-75BCA7246F58}" destId="{CC9AE34E-69CB-4AF2-933A-4EDBBE6ED2F6}" srcOrd="0" destOrd="0" presId="urn:microsoft.com/office/officeart/2005/8/layout/orgChart1"/>
    <dgm:cxn modelId="{67F645AC-E55F-4DFC-9C41-BA5B79E80B0E}" type="presOf" srcId="{DCB9F7E3-681E-4464-B500-C498BE66A9E9}" destId="{819BC51E-77C5-4417-A6CD-BBD4C0C38DBC}" srcOrd="1" destOrd="0" presId="urn:microsoft.com/office/officeart/2005/8/layout/orgChart1"/>
    <dgm:cxn modelId="{7355A454-1CF6-4B7C-B766-0E6C20D719DC}" type="presOf" srcId="{EDEC096F-DCDD-423E-9BCC-E371B2A7A2A0}" destId="{92C3BC31-2DE3-4A57-93EF-538B9D2DCB66}" srcOrd="0" destOrd="0" presId="urn:microsoft.com/office/officeart/2005/8/layout/orgChart1"/>
    <dgm:cxn modelId="{113F5183-C738-41A5-915B-87EF026D7F3F}" srcId="{3E62DBD0-BE51-4BE6-BFCF-B2CA668C7CEC}" destId="{2852F611-0A00-4E20-8141-AB6109D16AC5}" srcOrd="0" destOrd="0" parTransId="{EDEC096F-DCDD-423E-9BCC-E371B2A7A2A0}" sibTransId="{2F05A842-B91F-4DDF-9DC3-2D90531AF306}"/>
    <dgm:cxn modelId="{14CBC065-A561-4D52-B5E1-82566B98855C}" type="presOf" srcId="{618F383F-F78C-4230-B723-0EFA4B9AE903}" destId="{243B9071-4632-4ED6-8AC6-D703E31BD183}" srcOrd="1" destOrd="0" presId="urn:microsoft.com/office/officeart/2005/8/layout/orgChart1"/>
    <dgm:cxn modelId="{8AD58CF1-E46D-42FC-ABB9-0E33A9008D36}" type="presOf" srcId="{10361DD2-FF81-46D8-908B-065C9F25CDE2}" destId="{816932FE-188A-4EB6-BE03-F9B70EA0DFF4}" srcOrd="1" destOrd="0" presId="urn:microsoft.com/office/officeart/2005/8/layout/orgChart1"/>
    <dgm:cxn modelId="{F937A9B4-63B2-4A07-96EF-CF7AE8BBACD0}" type="presOf" srcId="{3CA2DC2A-E35F-4DBD-A494-B7C1AE6B9150}" destId="{E4051BDC-18C0-4044-954B-BF72517C68E9}" srcOrd="0" destOrd="0" presId="urn:microsoft.com/office/officeart/2005/8/layout/orgChart1"/>
    <dgm:cxn modelId="{4EEF4058-47C8-434A-986B-E363BDBD494D}" type="presOf" srcId="{618F383F-F78C-4230-B723-0EFA4B9AE903}" destId="{AD9A8895-C120-4B76-96EF-1E603A5D4904}" srcOrd="0" destOrd="0" presId="urn:microsoft.com/office/officeart/2005/8/layout/orgChart1"/>
    <dgm:cxn modelId="{77A43B09-1BCD-435B-BAFB-F36D62884D06}" srcId="{2852F611-0A00-4E20-8141-AB6109D16AC5}" destId="{10361DD2-FF81-46D8-908B-065C9F25CDE2}" srcOrd="0" destOrd="0" parTransId="{8ED131FF-88FA-40E6-A97A-C8313FA8D0CB}" sibTransId="{87631D4B-17A7-4A46-9898-18E5D51EAEEA}"/>
    <dgm:cxn modelId="{02D7DFAD-87A3-41CD-A0FE-8C45475C07E4}" type="presOf" srcId="{3E62DBD0-BE51-4BE6-BFCF-B2CA668C7CEC}" destId="{3F2C68C2-5591-4970-B490-BD983B141887}" srcOrd="0" destOrd="0" presId="urn:microsoft.com/office/officeart/2005/8/layout/orgChart1"/>
    <dgm:cxn modelId="{58063424-0C55-4E82-A34A-16D38C6B8F68}" type="presOf" srcId="{2852F611-0A00-4E20-8141-AB6109D16AC5}" destId="{6B9669D5-4328-495B-B27E-E060DA29D847}" srcOrd="1" destOrd="0" presId="urn:microsoft.com/office/officeart/2005/8/layout/orgChart1"/>
    <dgm:cxn modelId="{5C1A5C5C-8227-481D-A2C2-1DBC88C1CA53}" srcId="{3E62DBD0-BE51-4BE6-BFCF-B2CA668C7CEC}" destId="{A4CC6EC6-6B53-4B72-91C5-53400C84325C}" srcOrd="3" destOrd="0" parTransId="{29EBCF27-B817-4A9E-A140-9F4FC792E538}" sibTransId="{21D03817-389D-4BE5-8A98-298F71BE0C46}"/>
    <dgm:cxn modelId="{BF01E0E6-521E-47F1-825A-71EDA558387D}" type="presOf" srcId="{068F4FAF-6A04-45CD-9B39-7407BA687C53}" destId="{CB6A2091-C188-46FB-BD34-861F9D223398}" srcOrd="0" destOrd="0" presId="urn:microsoft.com/office/officeart/2005/8/layout/orgChart1"/>
    <dgm:cxn modelId="{13B5BF2E-F5AB-4D8D-ADDF-9972B508CED9}" srcId="{3E62DBD0-BE51-4BE6-BFCF-B2CA668C7CEC}" destId="{BFE3627F-E4DA-40D5-83FB-7DAC9F131390}" srcOrd="2" destOrd="0" parTransId="{34EBC7F2-310D-4E88-AE4E-47DACF44BAB0}" sibTransId="{32110EC2-E6B0-4707-89D6-447FEBB79417}"/>
    <dgm:cxn modelId="{DB8C7487-74B4-4337-A661-0273B45EDD0C}" type="presOf" srcId="{A4CC6EC6-6B53-4B72-91C5-53400C84325C}" destId="{33947F5F-EF6D-40F7-8061-8FC4B35D7A59}" srcOrd="0" destOrd="0" presId="urn:microsoft.com/office/officeart/2005/8/layout/orgChart1"/>
    <dgm:cxn modelId="{1F61AD2C-814A-476E-A05F-F1419AACBE6D}" type="presOf" srcId="{73F3F71E-DA9F-4D0E-876E-0023986439A3}" destId="{9298CF65-D651-4E29-8A33-F60E18FA662D}" srcOrd="1" destOrd="0" presId="urn:microsoft.com/office/officeart/2005/8/layout/orgChart1"/>
    <dgm:cxn modelId="{C45D2B36-BEB7-44A9-BD88-9EC1BB379C88}" type="presParOf" srcId="{DE1D58C0-E441-41D8-964E-525C6C08F8B3}" destId="{1A0FE102-9F6B-420D-98F0-16C272EDBD4E}" srcOrd="0" destOrd="0" presId="urn:microsoft.com/office/officeart/2005/8/layout/orgChart1"/>
    <dgm:cxn modelId="{796DB197-D67B-438E-83DE-879BE5E11728}" type="presParOf" srcId="{1A0FE102-9F6B-420D-98F0-16C272EDBD4E}" destId="{75C4C55D-1F01-4EA1-8BCA-B01AEDE272C7}" srcOrd="0" destOrd="0" presId="urn:microsoft.com/office/officeart/2005/8/layout/orgChart1"/>
    <dgm:cxn modelId="{36494044-1061-432B-B9A1-65FBA9EC65D2}" type="presParOf" srcId="{75C4C55D-1F01-4EA1-8BCA-B01AEDE272C7}" destId="{018661F7-ACD9-4B8C-8502-1E01A3EDBDF9}" srcOrd="0" destOrd="0" presId="urn:microsoft.com/office/officeart/2005/8/layout/orgChart1"/>
    <dgm:cxn modelId="{0F20811E-DAFF-4D3D-AC76-B1837B03C388}" type="presParOf" srcId="{75C4C55D-1F01-4EA1-8BCA-B01AEDE272C7}" destId="{819BC51E-77C5-4417-A6CD-BBD4C0C38DBC}" srcOrd="1" destOrd="0" presId="urn:microsoft.com/office/officeart/2005/8/layout/orgChart1"/>
    <dgm:cxn modelId="{C815AE6C-2517-49D8-875E-0C095083256C}" type="presParOf" srcId="{1A0FE102-9F6B-420D-98F0-16C272EDBD4E}" destId="{3266B23A-0483-42DB-99EA-C878A07875DC}" srcOrd="1" destOrd="0" presId="urn:microsoft.com/office/officeart/2005/8/layout/orgChart1"/>
    <dgm:cxn modelId="{0BF161B7-9CDB-43F6-B997-71627B35FB6F}" type="presParOf" srcId="{3266B23A-0483-42DB-99EA-C878A07875DC}" destId="{CC9AE34E-69CB-4AF2-933A-4EDBBE6ED2F6}" srcOrd="0" destOrd="0" presId="urn:microsoft.com/office/officeart/2005/8/layout/orgChart1"/>
    <dgm:cxn modelId="{1D8C5939-3298-4F71-86A1-ECB135DCDAAD}" type="presParOf" srcId="{3266B23A-0483-42DB-99EA-C878A07875DC}" destId="{453D3CB3-BA59-45EB-A3DE-3548FBC04612}" srcOrd="1" destOrd="0" presId="urn:microsoft.com/office/officeart/2005/8/layout/orgChart1"/>
    <dgm:cxn modelId="{0D104F64-3ACC-456D-A2F9-1DAA6EF51EB7}" type="presParOf" srcId="{453D3CB3-BA59-45EB-A3DE-3548FBC04612}" destId="{58C8ED66-A249-4F90-85FE-F72102B2BC74}" srcOrd="0" destOrd="0" presId="urn:microsoft.com/office/officeart/2005/8/layout/orgChart1"/>
    <dgm:cxn modelId="{F6AF9C28-5EB8-4C45-AC0A-CDC184925D07}" type="presParOf" srcId="{58C8ED66-A249-4F90-85FE-F72102B2BC74}" destId="{3F2C68C2-5591-4970-B490-BD983B141887}" srcOrd="0" destOrd="0" presId="urn:microsoft.com/office/officeart/2005/8/layout/orgChart1"/>
    <dgm:cxn modelId="{3FE95E1A-0DB9-4425-B04F-71B931F86559}" type="presParOf" srcId="{58C8ED66-A249-4F90-85FE-F72102B2BC74}" destId="{A303F646-37E1-4186-AE63-AE3B8A880C16}" srcOrd="1" destOrd="0" presId="urn:microsoft.com/office/officeart/2005/8/layout/orgChart1"/>
    <dgm:cxn modelId="{48D534B7-F8AF-4F47-96EA-A18DC1CD64B1}" type="presParOf" srcId="{453D3CB3-BA59-45EB-A3DE-3548FBC04612}" destId="{EE7547DB-D28E-4DDC-9F2B-CB4EEE5E3687}" srcOrd="1" destOrd="0" presId="urn:microsoft.com/office/officeart/2005/8/layout/orgChart1"/>
    <dgm:cxn modelId="{E959966C-2D85-40B1-B39D-AE6324339008}" type="presParOf" srcId="{EE7547DB-D28E-4DDC-9F2B-CB4EEE5E3687}" destId="{92C3BC31-2DE3-4A57-93EF-538B9D2DCB66}" srcOrd="0" destOrd="0" presId="urn:microsoft.com/office/officeart/2005/8/layout/orgChart1"/>
    <dgm:cxn modelId="{47FC5C49-2FC9-4E2A-A33F-5C6B8AE46640}" type="presParOf" srcId="{EE7547DB-D28E-4DDC-9F2B-CB4EEE5E3687}" destId="{795272D1-D0A3-4F69-B992-A1FB7E1BE724}" srcOrd="1" destOrd="0" presId="urn:microsoft.com/office/officeart/2005/8/layout/orgChart1"/>
    <dgm:cxn modelId="{88284813-A479-42D0-8307-476F0129006A}" type="presParOf" srcId="{795272D1-D0A3-4F69-B992-A1FB7E1BE724}" destId="{7BD0A26E-A823-45A0-9DFE-8C161CD09292}" srcOrd="0" destOrd="0" presId="urn:microsoft.com/office/officeart/2005/8/layout/orgChart1"/>
    <dgm:cxn modelId="{315773C9-003A-4CE8-9684-D0042C9A7EC1}" type="presParOf" srcId="{7BD0A26E-A823-45A0-9DFE-8C161CD09292}" destId="{FE0C56C0-8E6C-4FD3-A926-7BF17178C748}" srcOrd="0" destOrd="0" presId="urn:microsoft.com/office/officeart/2005/8/layout/orgChart1"/>
    <dgm:cxn modelId="{63FC1350-5632-469B-AC51-5FB2B19BF718}" type="presParOf" srcId="{7BD0A26E-A823-45A0-9DFE-8C161CD09292}" destId="{6B9669D5-4328-495B-B27E-E060DA29D847}" srcOrd="1" destOrd="0" presId="urn:microsoft.com/office/officeart/2005/8/layout/orgChart1"/>
    <dgm:cxn modelId="{76B36E03-65D1-4B76-8C31-F1BEAF648522}" type="presParOf" srcId="{795272D1-D0A3-4F69-B992-A1FB7E1BE724}" destId="{5C0404FC-A2CA-412D-BD61-D7FDAD4498EF}" srcOrd="1" destOrd="0" presId="urn:microsoft.com/office/officeart/2005/8/layout/orgChart1"/>
    <dgm:cxn modelId="{374AE7A2-FCB0-466C-A3C2-B1D9819C1DBA}" type="presParOf" srcId="{5C0404FC-A2CA-412D-BD61-D7FDAD4498EF}" destId="{7BA654DF-69A7-4B10-A715-81C2361F0CB1}" srcOrd="0" destOrd="0" presId="urn:microsoft.com/office/officeart/2005/8/layout/orgChart1"/>
    <dgm:cxn modelId="{456FA5EA-18BC-4C56-BC22-1913CBF2FA27}" type="presParOf" srcId="{5C0404FC-A2CA-412D-BD61-D7FDAD4498EF}" destId="{4A025745-52D1-46AB-80B2-CB265A3370F5}" srcOrd="1" destOrd="0" presId="urn:microsoft.com/office/officeart/2005/8/layout/orgChart1"/>
    <dgm:cxn modelId="{BBC6A869-6E6E-42FE-874E-735FF7354F2A}" type="presParOf" srcId="{4A025745-52D1-46AB-80B2-CB265A3370F5}" destId="{D47169B7-F400-4E66-8615-77113D24CC4B}" srcOrd="0" destOrd="0" presId="urn:microsoft.com/office/officeart/2005/8/layout/orgChart1"/>
    <dgm:cxn modelId="{53A1020F-017A-4EE6-A1B9-9FB453620F7C}" type="presParOf" srcId="{D47169B7-F400-4E66-8615-77113D24CC4B}" destId="{FFD692C9-800A-47C3-A8E5-06DD650CB205}" srcOrd="0" destOrd="0" presId="urn:microsoft.com/office/officeart/2005/8/layout/orgChart1"/>
    <dgm:cxn modelId="{2A2D4104-F4FA-41D5-865B-E93B10B75D07}" type="presParOf" srcId="{D47169B7-F400-4E66-8615-77113D24CC4B}" destId="{816932FE-188A-4EB6-BE03-F9B70EA0DFF4}" srcOrd="1" destOrd="0" presId="urn:microsoft.com/office/officeart/2005/8/layout/orgChart1"/>
    <dgm:cxn modelId="{B269C4F9-133E-4297-AAE5-609347029ECD}" type="presParOf" srcId="{4A025745-52D1-46AB-80B2-CB265A3370F5}" destId="{8C1569BD-8981-4B1A-9F26-E642B2AB2B03}" srcOrd="1" destOrd="0" presId="urn:microsoft.com/office/officeart/2005/8/layout/orgChart1"/>
    <dgm:cxn modelId="{BBBABFBF-C397-4967-A1C5-3BCCADB6BB1A}" type="presParOf" srcId="{4A025745-52D1-46AB-80B2-CB265A3370F5}" destId="{D65914E8-359C-4489-9333-D1A58A560BC9}" srcOrd="2" destOrd="0" presId="urn:microsoft.com/office/officeart/2005/8/layout/orgChart1"/>
    <dgm:cxn modelId="{F9C3EDE9-EEBE-4237-BF30-8ADD66B9295A}" type="presParOf" srcId="{795272D1-D0A3-4F69-B992-A1FB7E1BE724}" destId="{726CA8D2-008B-4969-A2ED-BEAD703E68A9}" srcOrd="2" destOrd="0" presId="urn:microsoft.com/office/officeart/2005/8/layout/orgChart1"/>
    <dgm:cxn modelId="{190ADAE9-9F4A-4924-B4B5-31530B47B420}" type="presParOf" srcId="{EE7547DB-D28E-4DDC-9F2B-CB4EEE5E3687}" destId="{673B9100-FD9A-46C6-9048-15DB733D5D3A}" srcOrd="2" destOrd="0" presId="urn:microsoft.com/office/officeart/2005/8/layout/orgChart1"/>
    <dgm:cxn modelId="{5CE1DDA1-B3B7-4F0C-ACDD-B63DA56531C5}" type="presParOf" srcId="{EE7547DB-D28E-4DDC-9F2B-CB4EEE5E3687}" destId="{047F0111-E91F-4972-B148-8B0EEEA1D9D1}" srcOrd="3" destOrd="0" presId="urn:microsoft.com/office/officeart/2005/8/layout/orgChart1"/>
    <dgm:cxn modelId="{6D59FD5E-EE08-4B56-8B78-5EA5C8BE37D8}" type="presParOf" srcId="{047F0111-E91F-4972-B148-8B0EEEA1D9D1}" destId="{D4AD1D42-AD9E-433B-85FB-BAF69AD4855C}" srcOrd="0" destOrd="0" presId="urn:microsoft.com/office/officeart/2005/8/layout/orgChart1"/>
    <dgm:cxn modelId="{E47953CF-DDEB-4F46-8635-0A2BD6CFE631}" type="presParOf" srcId="{D4AD1D42-AD9E-433B-85FB-BAF69AD4855C}" destId="{E4051BDC-18C0-4044-954B-BF72517C68E9}" srcOrd="0" destOrd="0" presId="urn:microsoft.com/office/officeart/2005/8/layout/orgChart1"/>
    <dgm:cxn modelId="{F7595578-B743-47B6-B006-761A945DDE13}" type="presParOf" srcId="{D4AD1D42-AD9E-433B-85FB-BAF69AD4855C}" destId="{07589195-0F6E-45AE-86CE-9D8AE787FFBA}" srcOrd="1" destOrd="0" presId="urn:microsoft.com/office/officeart/2005/8/layout/orgChart1"/>
    <dgm:cxn modelId="{B1316DD1-D436-49E2-B15D-78F58E2D386E}" type="presParOf" srcId="{047F0111-E91F-4972-B148-8B0EEEA1D9D1}" destId="{96151511-6230-45C9-8D9B-FF5897FC8F91}" srcOrd="1" destOrd="0" presId="urn:microsoft.com/office/officeart/2005/8/layout/orgChart1"/>
    <dgm:cxn modelId="{3C829322-FBC6-4CFC-AD92-BB52D6E0635F}" type="presParOf" srcId="{96151511-6230-45C9-8D9B-FF5897FC8F91}" destId="{CB6A2091-C188-46FB-BD34-861F9D223398}" srcOrd="0" destOrd="0" presId="urn:microsoft.com/office/officeart/2005/8/layout/orgChart1"/>
    <dgm:cxn modelId="{36E0EBAB-8696-4562-9D16-8571CBC6BB9E}" type="presParOf" srcId="{96151511-6230-45C9-8D9B-FF5897FC8F91}" destId="{D5CB90A7-386E-4305-AEDE-39311F68ED84}" srcOrd="1" destOrd="0" presId="urn:microsoft.com/office/officeart/2005/8/layout/orgChart1"/>
    <dgm:cxn modelId="{DF02746C-3F1B-4CA9-A971-AC344308CE17}" type="presParOf" srcId="{D5CB90A7-386E-4305-AEDE-39311F68ED84}" destId="{0A61AD52-1C68-4068-AE8A-1476FA26937F}" srcOrd="0" destOrd="0" presId="urn:microsoft.com/office/officeart/2005/8/layout/orgChart1"/>
    <dgm:cxn modelId="{CBF2D6AE-C3F8-46F7-8E63-A362BBEEE280}" type="presParOf" srcId="{0A61AD52-1C68-4068-AE8A-1476FA26937F}" destId="{AD9A8895-C120-4B76-96EF-1E603A5D4904}" srcOrd="0" destOrd="0" presId="urn:microsoft.com/office/officeart/2005/8/layout/orgChart1"/>
    <dgm:cxn modelId="{79036667-BFAF-404E-895C-30EF3D8D4006}" type="presParOf" srcId="{0A61AD52-1C68-4068-AE8A-1476FA26937F}" destId="{243B9071-4632-4ED6-8AC6-D703E31BD183}" srcOrd="1" destOrd="0" presId="urn:microsoft.com/office/officeart/2005/8/layout/orgChart1"/>
    <dgm:cxn modelId="{A0EA3BB6-F1AC-45C4-9126-2BF2180159FF}" type="presParOf" srcId="{D5CB90A7-386E-4305-AEDE-39311F68ED84}" destId="{114244E9-6239-471A-86FC-F230BD8E7DF0}" srcOrd="1" destOrd="0" presId="urn:microsoft.com/office/officeart/2005/8/layout/orgChart1"/>
    <dgm:cxn modelId="{8360AE27-8FAE-4BAD-8096-EDE4006E97CE}" type="presParOf" srcId="{D5CB90A7-386E-4305-AEDE-39311F68ED84}" destId="{BC085481-86A4-4736-96E8-6F2CFA1CF81B}" srcOrd="2" destOrd="0" presId="urn:microsoft.com/office/officeart/2005/8/layout/orgChart1"/>
    <dgm:cxn modelId="{D4E22D0D-70C9-4625-BC2F-0409B26ADC35}" type="presParOf" srcId="{047F0111-E91F-4972-B148-8B0EEEA1D9D1}" destId="{23F63741-2DE3-4E02-B21F-A6B15418B7A5}" srcOrd="2" destOrd="0" presId="urn:microsoft.com/office/officeart/2005/8/layout/orgChart1"/>
    <dgm:cxn modelId="{64890BA6-FD47-4A99-8431-049B5E9B9E25}" type="presParOf" srcId="{EE7547DB-D28E-4DDC-9F2B-CB4EEE5E3687}" destId="{0500D93E-5F5C-46FF-B53D-5375F8FE1343}" srcOrd="4" destOrd="0" presId="urn:microsoft.com/office/officeart/2005/8/layout/orgChart1"/>
    <dgm:cxn modelId="{A7F85158-5F16-4246-8B44-F0124673E7A1}" type="presParOf" srcId="{EE7547DB-D28E-4DDC-9F2B-CB4EEE5E3687}" destId="{3808F500-5993-4536-8EF1-9E960CF86FE7}" srcOrd="5" destOrd="0" presId="urn:microsoft.com/office/officeart/2005/8/layout/orgChart1"/>
    <dgm:cxn modelId="{1F77F8DC-7043-42C7-95D3-4D9B3C8B0301}" type="presParOf" srcId="{3808F500-5993-4536-8EF1-9E960CF86FE7}" destId="{963DA30C-9114-4E35-9E3C-346EE61E9F49}" srcOrd="0" destOrd="0" presId="urn:microsoft.com/office/officeart/2005/8/layout/orgChart1"/>
    <dgm:cxn modelId="{36A9E358-6EED-4135-88AC-EE92971BBB8B}" type="presParOf" srcId="{963DA30C-9114-4E35-9E3C-346EE61E9F49}" destId="{B40AEAF3-420D-4AC4-8795-0F0FF34BAB42}" srcOrd="0" destOrd="0" presId="urn:microsoft.com/office/officeart/2005/8/layout/orgChart1"/>
    <dgm:cxn modelId="{DF9BB3A0-9473-4B4D-AB05-2E121F8B0C52}" type="presParOf" srcId="{963DA30C-9114-4E35-9E3C-346EE61E9F49}" destId="{79E4270F-D430-4D4C-AE8F-E8F5AA270E63}" srcOrd="1" destOrd="0" presId="urn:microsoft.com/office/officeart/2005/8/layout/orgChart1"/>
    <dgm:cxn modelId="{36C3734A-8549-4BDC-9DE6-24B23C80B1F7}" type="presParOf" srcId="{3808F500-5993-4536-8EF1-9E960CF86FE7}" destId="{B1CC8398-CA7A-41E2-B635-AA0D8858ECEF}" srcOrd="1" destOrd="0" presId="urn:microsoft.com/office/officeart/2005/8/layout/orgChart1"/>
    <dgm:cxn modelId="{03CD6AA8-62D3-4576-8CB3-46E56D8FCD39}" type="presParOf" srcId="{B1CC8398-CA7A-41E2-B635-AA0D8858ECEF}" destId="{4DE7580B-56DF-4CCD-913F-370E6C47DA81}" srcOrd="0" destOrd="0" presId="urn:microsoft.com/office/officeart/2005/8/layout/orgChart1"/>
    <dgm:cxn modelId="{301DAB89-AED1-48B1-A8F0-79A0A14E2852}" type="presParOf" srcId="{B1CC8398-CA7A-41E2-B635-AA0D8858ECEF}" destId="{9109DE3A-1336-44FA-A7A2-09572C3602AF}" srcOrd="1" destOrd="0" presId="urn:microsoft.com/office/officeart/2005/8/layout/orgChart1"/>
    <dgm:cxn modelId="{E4415FFA-5EA4-4B00-9279-8A7840B84E5B}" type="presParOf" srcId="{9109DE3A-1336-44FA-A7A2-09572C3602AF}" destId="{93559762-2CA7-4241-8463-EEAD942FFADF}" srcOrd="0" destOrd="0" presId="urn:microsoft.com/office/officeart/2005/8/layout/orgChart1"/>
    <dgm:cxn modelId="{95C0D9F7-AFAC-4187-915F-713A1610C947}" type="presParOf" srcId="{93559762-2CA7-4241-8463-EEAD942FFADF}" destId="{430AFC01-E2E6-48BF-92D0-B6FDA500A6EE}" srcOrd="0" destOrd="0" presId="urn:microsoft.com/office/officeart/2005/8/layout/orgChart1"/>
    <dgm:cxn modelId="{A3E4136E-FC20-49D1-8610-61509119674C}" type="presParOf" srcId="{93559762-2CA7-4241-8463-EEAD942FFADF}" destId="{9298CF65-D651-4E29-8A33-F60E18FA662D}" srcOrd="1" destOrd="0" presId="urn:microsoft.com/office/officeart/2005/8/layout/orgChart1"/>
    <dgm:cxn modelId="{40541A69-30E7-4A09-97D3-2682767200A1}" type="presParOf" srcId="{9109DE3A-1336-44FA-A7A2-09572C3602AF}" destId="{6E730CCB-B5AF-4894-ABB7-12691F81C900}" srcOrd="1" destOrd="0" presId="urn:microsoft.com/office/officeart/2005/8/layout/orgChart1"/>
    <dgm:cxn modelId="{D10618E4-5DB7-4331-A7D2-12863B4A0CC9}" type="presParOf" srcId="{9109DE3A-1336-44FA-A7A2-09572C3602AF}" destId="{BCB023AD-0676-4272-AACC-D55952B60C94}" srcOrd="2" destOrd="0" presId="urn:microsoft.com/office/officeart/2005/8/layout/orgChart1"/>
    <dgm:cxn modelId="{F27730D5-9CA4-483C-A674-5CB2DE6EF093}" type="presParOf" srcId="{B1CC8398-CA7A-41E2-B635-AA0D8858ECEF}" destId="{C8A6693A-7C00-4FAD-92EA-D73FB6C6615D}" srcOrd="2" destOrd="0" presId="urn:microsoft.com/office/officeart/2005/8/layout/orgChart1"/>
    <dgm:cxn modelId="{5D8E8EAF-9387-4E86-9C8B-856EC9892D8F}" type="presParOf" srcId="{B1CC8398-CA7A-41E2-B635-AA0D8858ECEF}" destId="{016CC003-999E-4747-BB5B-F0D452AE44B3}" srcOrd="3" destOrd="0" presId="urn:microsoft.com/office/officeart/2005/8/layout/orgChart1"/>
    <dgm:cxn modelId="{DC7998C7-1D42-4500-B3DA-ADFDB9D04D5A}" type="presParOf" srcId="{016CC003-999E-4747-BB5B-F0D452AE44B3}" destId="{4E19131C-8B16-49B1-8217-444724D9C146}" srcOrd="0" destOrd="0" presId="urn:microsoft.com/office/officeart/2005/8/layout/orgChart1"/>
    <dgm:cxn modelId="{03B71F61-234A-4A2B-940B-1CD1CC1CBD72}" type="presParOf" srcId="{4E19131C-8B16-49B1-8217-444724D9C146}" destId="{5A91C9B9-0EF6-4659-89E2-85248E1270B4}" srcOrd="0" destOrd="0" presId="urn:microsoft.com/office/officeart/2005/8/layout/orgChart1"/>
    <dgm:cxn modelId="{7A5EE931-AB6E-43A0-89D7-60848D817484}" type="presParOf" srcId="{4E19131C-8B16-49B1-8217-444724D9C146}" destId="{B888E2CB-ECDB-4C3D-BFFD-9127CF9A0FBA}" srcOrd="1" destOrd="0" presId="urn:microsoft.com/office/officeart/2005/8/layout/orgChart1"/>
    <dgm:cxn modelId="{1C5ECD81-B966-40AB-BFBC-F4A3ABCE2129}" type="presParOf" srcId="{016CC003-999E-4747-BB5B-F0D452AE44B3}" destId="{A91B321F-1B1D-4330-85E0-3FA526181DC8}" srcOrd="1" destOrd="0" presId="urn:microsoft.com/office/officeart/2005/8/layout/orgChart1"/>
    <dgm:cxn modelId="{E4FBA893-532B-4975-8758-DE0155525CFE}" type="presParOf" srcId="{016CC003-999E-4747-BB5B-F0D452AE44B3}" destId="{7029F6FB-6455-4F88-8CC4-7944DB89593D}" srcOrd="2" destOrd="0" presId="urn:microsoft.com/office/officeart/2005/8/layout/orgChart1"/>
    <dgm:cxn modelId="{8B694AFE-3A6C-4844-B27A-CD3135D4CBBF}" type="presParOf" srcId="{3808F500-5993-4536-8EF1-9E960CF86FE7}" destId="{CBCAE642-E128-4FDE-9FA4-F7D0DA4E94DF}" srcOrd="2" destOrd="0" presId="urn:microsoft.com/office/officeart/2005/8/layout/orgChart1"/>
    <dgm:cxn modelId="{192FE9A8-2C64-4555-BB48-8E3358751722}" type="presParOf" srcId="{EE7547DB-D28E-4DDC-9F2B-CB4EEE5E3687}" destId="{6D839DDE-0CD4-461E-AF4D-EB6823ABE839}" srcOrd="6" destOrd="0" presId="urn:microsoft.com/office/officeart/2005/8/layout/orgChart1"/>
    <dgm:cxn modelId="{6E4F6573-22EA-45DE-94F9-C6A42B6DEC23}" type="presParOf" srcId="{EE7547DB-D28E-4DDC-9F2B-CB4EEE5E3687}" destId="{27BAD517-0891-4DEB-AC0C-382AA4A93A0E}" srcOrd="7" destOrd="0" presId="urn:microsoft.com/office/officeart/2005/8/layout/orgChart1"/>
    <dgm:cxn modelId="{1F6433E7-6EAB-4257-AEFC-6D774B9D270D}" type="presParOf" srcId="{27BAD517-0891-4DEB-AC0C-382AA4A93A0E}" destId="{C8728AC3-AF24-4660-9E39-44D9C2C6AF3B}" srcOrd="0" destOrd="0" presId="urn:microsoft.com/office/officeart/2005/8/layout/orgChart1"/>
    <dgm:cxn modelId="{1515F740-BCD9-4985-8EA4-D28785C83302}" type="presParOf" srcId="{C8728AC3-AF24-4660-9E39-44D9C2C6AF3B}" destId="{33947F5F-EF6D-40F7-8061-8FC4B35D7A59}" srcOrd="0" destOrd="0" presId="urn:microsoft.com/office/officeart/2005/8/layout/orgChart1"/>
    <dgm:cxn modelId="{58A73B5C-4745-42D8-BE21-B45648D7F58C}" type="presParOf" srcId="{C8728AC3-AF24-4660-9E39-44D9C2C6AF3B}" destId="{6FCC39A1-E333-4DA9-B1B6-F38C1D921DD7}" srcOrd="1" destOrd="0" presId="urn:microsoft.com/office/officeart/2005/8/layout/orgChart1"/>
    <dgm:cxn modelId="{1EC0744D-82C0-4B51-8228-313CC6EEDF76}" type="presParOf" srcId="{27BAD517-0891-4DEB-AC0C-382AA4A93A0E}" destId="{E392AE28-55FB-46D7-8694-3ED1D0B92D35}" srcOrd="1" destOrd="0" presId="urn:microsoft.com/office/officeart/2005/8/layout/orgChart1"/>
    <dgm:cxn modelId="{030C69FC-B35F-4A0F-80A9-2A85480B6FFF}" type="presParOf" srcId="{E392AE28-55FB-46D7-8694-3ED1D0B92D35}" destId="{ABD33EC8-C668-458C-B712-F4F3C24DAEAC}" srcOrd="0" destOrd="0" presId="urn:microsoft.com/office/officeart/2005/8/layout/orgChart1"/>
    <dgm:cxn modelId="{FCB31666-0D8D-4FCF-B54A-198D5B4CBB11}" type="presParOf" srcId="{E392AE28-55FB-46D7-8694-3ED1D0B92D35}" destId="{036C2DEB-E780-48BD-8D35-CC78C2E59FF8}" srcOrd="1" destOrd="0" presId="urn:microsoft.com/office/officeart/2005/8/layout/orgChart1"/>
    <dgm:cxn modelId="{5CDA6912-2794-4066-8AF7-4397C4F4BC2D}" type="presParOf" srcId="{036C2DEB-E780-48BD-8D35-CC78C2E59FF8}" destId="{0CB35A55-B645-4DA1-941E-920A3AB8BDBD}" srcOrd="0" destOrd="0" presId="urn:microsoft.com/office/officeart/2005/8/layout/orgChart1"/>
    <dgm:cxn modelId="{FC90DA00-635F-4A68-8845-DEDE7DD89D5D}" type="presParOf" srcId="{0CB35A55-B645-4DA1-941E-920A3AB8BDBD}" destId="{088A5330-20A2-4716-9063-111A00497F29}" srcOrd="0" destOrd="0" presId="urn:microsoft.com/office/officeart/2005/8/layout/orgChart1"/>
    <dgm:cxn modelId="{6F868E3F-A66F-4B03-88B4-BE05B858DF6A}" type="presParOf" srcId="{0CB35A55-B645-4DA1-941E-920A3AB8BDBD}" destId="{6DD7BE17-12AC-4A85-8869-FF787458A9C3}" srcOrd="1" destOrd="0" presId="urn:microsoft.com/office/officeart/2005/8/layout/orgChart1"/>
    <dgm:cxn modelId="{AF53B45D-93C6-46B3-B1D7-0C22B6F5A980}" type="presParOf" srcId="{036C2DEB-E780-48BD-8D35-CC78C2E59FF8}" destId="{7852E4D2-0C4E-4548-9520-5B924174FB3C}" srcOrd="1" destOrd="0" presId="urn:microsoft.com/office/officeart/2005/8/layout/orgChart1"/>
    <dgm:cxn modelId="{ACF84D20-4009-47AA-8013-A53E53BF8769}" type="presParOf" srcId="{036C2DEB-E780-48BD-8D35-CC78C2E59FF8}" destId="{2D9648F9-CAB4-4488-A290-BC99E4842AC7}" srcOrd="2" destOrd="0" presId="urn:microsoft.com/office/officeart/2005/8/layout/orgChart1"/>
    <dgm:cxn modelId="{13965950-4D60-49B1-8327-61ECF374CB3B}" type="presParOf" srcId="{27BAD517-0891-4DEB-AC0C-382AA4A93A0E}" destId="{9739B76A-8DBD-4728-8CFC-3D4372A11088}" srcOrd="2" destOrd="0" presId="urn:microsoft.com/office/officeart/2005/8/layout/orgChart1"/>
    <dgm:cxn modelId="{DF9225B6-0B0B-4FE6-9E28-3C24669E76D0}" type="presParOf" srcId="{453D3CB3-BA59-45EB-A3DE-3548FBC04612}" destId="{D023E20C-B5CE-4F78-954E-34AA1C93F641}" srcOrd="2" destOrd="0" presId="urn:microsoft.com/office/officeart/2005/8/layout/orgChart1"/>
    <dgm:cxn modelId="{C7950FA4-DD78-42B3-B773-04FC88504613}" type="presParOf" srcId="{1A0FE102-9F6B-420D-98F0-16C272EDBD4E}" destId="{20EA1859-1786-4F3A-8F79-2AA060C6873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096E28-CB97-46F9-866F-62A66AA90CFD}" type="doc">
      <dgm:prSet loTypeId="urn:microsoft.com/office/officeart/2005/8/layout/cycle3" loCatId="cycle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en-US"/>
        </a:p>
      </dgm:t>
    </dgm:pt>
    <dgm:pt modelId="{286A9CC9-CB62-4131-80D2-4B79F78494EA}">
      <dgm:prSet/>
      <dgm:spPr/>
      <dgm:t>
        <a:bodyPr/>
        <a:lstStyle/>
        <a:p>
          <a:pPr rtl="0"/>
          <a:r>
            <a:rPr lang="en-US" dirty="0" smtClean="0"/>
            <a:t>Program Planning</a:t>
          </a:r>
          <a:endParaRPr lang="en-US" dirty="0"/>
        </a:p>
      </dgm:t>
    </dgm:pt>
    <dgm:pt modelId="{4C5F7FDA-D7CD-4DFA-9372-42A1C09A7C60}" type="parTrans" cxnId="{4A99CAF2-B43F-474C-B4FB-D6077786A07F}">
      <dgm:prSet/>
      <dgm:spPr/>
      <dgm:t>
        <a:bodyPr/>
        <a:lstStyle/>
        <a:p>
          <a:endParaRPr lang="en-US"/>
        </a:p>
      </dgm:t>
    </dgm:pt>
    <dgm:pt modelId="{783A60F0-FECD-4EFA-87B9-31757CE66287}" type="sibTrans" cxnId="{4A99CAF2-B43F-474C-B4FB-D6077786A07F}">
      <dgm:prSet/>
      <dgm:spPr/>
      <dgm:t>
        <a:bodyPr/>
        <a:lstStyle/>
        <a:p>
          <a:endParaRPr lang="en-US"/>
        </a:p>
      </dgm:t>
    </dgm:pt>
    <dgm:pt modelId="{AF12DBAC-9C91-41DE-9FEE-63183BFB26B1}">
      <dgm:prSet/>
      <dgm:spPr/>
      <dgm:t>
        <a:bodyPr/>
        <a:lstStyle/>
        <a:p>
          <a:pPr rtl="0"/>
          <a:r>
            <a:rPr lang="en-US" dirty="0" smtClean="0"/>
            <a:t>Advocacy</a:t>
          </a:r>
          <a:endParaRPr lang="en-US" dirty="0"/>
        </a:p>
      </dgm:t>
    </dgm:pt>
    <dgm:pt modelId="{57ED1681-8459-409C-A016-870B2500B45F}" type="parTrans" cxnId="{C97C265C-CAF9-4463-8DA1-DC324C6BD735}">
      <dgm:prSet/>
      <dgm:spPr/>
      <dgm:t>
        <a:bodyPr/>
        <a:lstStyle/>
        <a:p>
          <a:endParaRPr lang="en-US"/>
        </a:p>
      </dgm:t>
    </dgm:pt>
    <dgm:pt modelId="{838F4DE3-BC01-4CC2-BD4C-A0A529BACF32}" type="sibTrans" cxnId="{C97C265C-CAF9-4463-8DA1-DC324C6BD735}">
      <dgm:prSet/>
      <dgm:spPr/>
      <dgm:t>
        <a:bodyPr/>
        <a:lstStyle/>
        <a:p>
          <a:endParaRPr lang="en-US"/>
        </a:p>
      </dgm:t>
    </dgm:pt>
    <dgm:pt modelId="{4F7E19DC-842A-427C-9E53-008C7147F1BF}">
      <dgm:prSet/>
      <dgm:spPr/>
      <dgm:t>
        <a:bodyPr/>
        <a:lstStyle/>
        <a:p>
          <a:pPr rtl="0"/>
          <a:r>
            <a:rPr lang="en-US" dirty="0" smtClean="0"/>
            <a:t>Fiscal Planning</a:t>
          </a:r>
          <a:endParaRPr lang="en-US" dirty="0"/>
        </a:p>
      </dgm:t>
    </dgm:pt>
    <dgm:pt modelId="{D7C827CE-3228-4AB5-BCB0-B5A2DC57ED87}" type="parTrans" cxnId="{7FA58A0E-FDC2-4904-A14C-776410F54AD9}">
      <dgm:prSet/>
      <dgm:spPr/>
      <dgm:t>
        <a:bodyPr/>
        <a:lstStyle/>
        <a:p>
          <a:endParaRPr lang="en-US"/>
        </a:p>
      </dgm:t>
    </dgm:pt>
    <dgm:pt modelId="{F5FF139D-48D4-4411-8165-1F1E13F8949A}" type="sibTrans" cxnId="{7FA58A0E-FDC2-4904-A14C-776410F54AD9}">
      <dgm:prSet/>
      <dgm:spPr/>
      <dgm:t>
        <a:bodyPr/>
        <a:lstStyle/>
        <a:p>
          <a:endParaRPr lang="en-US"/>
        </a:p>
      </dgm:t>
    </dgm:pt>
    <dgm:pt modelId="{EBAF17C8-C9BF-45B5-B2D8-480D2A450FAE}">
      <dgm:prSet/>
      <dgm:spPr/>
      <dgm:t>
        <a:bodyPr/>
        <a:lstStyle/>
        <a:p>
          <a:pPr rtl="0"/>
          <a:r>
            <a:rPr lang="en-US" dirty="0" smtClean="0"/>
            <a:t>Education</a:t>
          </a:r>
          <a:endParaRPr lang="en-US" dirty="0"/>
        </a:p>
      </dgm:t>
    </dgm:pt>
    <dgm:pt modelId="{DCD0EA2D-A0DA-4CC6-BBC9-DDB35DBE2F6F}" type="parTrans" cxnId="{151943D4-7EE2-40C1-B897-0D426E7E27D9}">
      <dgm:prSet/>
      <dgm:spPr/>
      <dgm:t>
        <a:bodyPr/>
        <a:lstStyle/>
        <a:p>
          <a:endParaRPr lang="en-US"/>
        </a:p>
      </dgm:t>
    </dgm:pt>
    <dgm:pt modelId="{06F39842-DF98-4DE4-A357-BA7FA4F23F3F}" type="sibTrans" cxnId="{151943D4-7EE2-40C1-B897-0D426E7E27D9}">
      <dgm:prSet/>
      <dgm:spPr/>
      <dgm:t>
        <a:bodyPr/>
        <a:lstStyle/>
        <a:p>
          <a:endParaRPr lang="en-US"/>
        </a:p>
      </dgm:t>
    </dgm:pt>
    <dgm:pt modelId="{1F422225-3893-4807-86F6-63D5BC408F65}">
      <dgm:prSet/>
      <dgm:spPr/>
      <dgm:t>
        <a:bodyPr/>
        <a:lstStyle/>
        <a:p>
          <a:pPr rtl="0"/>
          <a:r>
            <a:rPr lang="en-US" dirty="0" smtClean="0"/>
            <a:t>Evaluation and Accountability</a:t>
          </a:r>
          <a:endParaRPr lang="en-US" dirty="0"/>
        </a:p>
      </dgm:t>
    </dgm:pt>
    <dgm:pt modelId="{8E96CAD9-E45A-42FB-A8E8-6E18172370FB}" type="parTrans" cxnId="{6C837284-F7A7-4B2B-8EAB-BB5284D58ECC}">
      <dgm:prSet/>
      <dgm:spPr/>
      <dgm:t>
        <a:bodyPr/>
        <a:lstStyle/>
        <a:p>
          <a:endParaRPr lang="en-US"/>
        </a:p>
      </dgm:t>
    </dgm:pt>
    <dgm:pt modelId="{377E1832-79D7-4586-AC62-073D943E7D48}" type="sibTrans" cxnId="{6C837284-F7A7-4B2B-8EAB-BB5284D58ECC}">
      <dgm:prSet/>
      <dgm:spPr/>
      <dgm:t>
        <a:bodyPr/>
        <a:lstStyle/>
        <a:p>
          <a:endParaRPr lang="en-US"/>
        </a:p>
      </dgm:t>
    </dgm:pt>
    <dgm:pt modelId="{E1B248CD-916C-4596-B568-DF3B052DBF37}">
      <dgm:prSet/>
      <dgm:spPr/>
      <dgm:t>
        <a:bodyPr/>
        <a:lstStyle/>
        <a:p>
          <a:pPr rtl="0"/>
          <a:r>
            <a:rPr lang="en-US" dirty="0" smtClean="0"/>
            <a:t>Resource Mapping</a:t>
          </a:r>
          <a:endParaRPr lang="en-US" dirty="0"/>
        </a:p>
      </dgm:t>
    </dgm:pt>
    <dgm:pt modelId="{0B262AE6-99C5-4C5D-AD4E-521D62A7210E}" type="parTrans" cxnId="{5E6BEACB-D58C-43B1-B2B0-9386446CAD75}">
      <dgm:prSet/>
      <dgm:spPr/>
      <dgm:t>
        <a:bodyPr/>
        <a:lstStyle/>
        <a:p>
          <a:endParaRPr lang="en-US"/>
        </a:p>
      </dgm:t>
    </dgm:pt>
    <dgm:pt modelId="{9D5166CC-4E1A-4039-9657-D9EBE43517DD}" type="sibTrans" cxnId="{5E6BEACB-D58C-43B1-B2B0-9386446CAD75}">
      <dgm:prSet/>
      <dgm:spPr/>
      <dgm:t>
        <a:bodyPr/>
        <a:lstStyle/>
        <a:p>
          <a:endParaRPr lang="en-US"/>
        </a:p>
      </dgm:t>
    </dgm:pt>
    <dgm:pt modelId="{762B2EB3-6599-48C6-9894-E68C8CFC1113}" type="pres">
      <dgm:prSet presAssocID="{2D096E28-CB97-46F9-866F-62A66AA90CF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A0A3303-AD2F-4759-B10B-E75D1C7988E0}" type="pres">
      <dgm:prSet presAssocID="{2D096E28-CB97-46F9-866F-62A66AA90CFD}" presName="cycle" presStyleCnt="0"/>
      <dgm:spPr/>
    </dgm:pt>
    <dgm:pt modelId="{96D74E50-CBB4-4432-A095-369CBCA80879}" type="pres">
      <dgm:prSet presAssocID="{286A9CC9-CB62-4131-80D2-4B79F78494EA}" presName="node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00BA2F-26FD-48DB-8E8B-B9FE37F4BAD9}" type="pres">
      <dgm:prSet presAssocID="{783A60F0-FECD-4EFA-87B9-31757CE66287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909A3BD2-1C37-492B-B803-F7395BA5FF24}" type="pres">
      <dgm:prSet presAssocID="{AF12DBAC-9C91-41DE-9FEE-63183BFB26B1}" presName="nodeFollowingNodes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AA8D23-7D90-457E-B03A-5C53A2E9DE1E}" type="pres">
      <dgm:prSet presAssocID="{4F7E19DC-842A-427C-9E53-008C7147F1BF}" presName="nodeFollowingNodes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1684B4-E2A7-40C5-B34C-C7056D200842}" type="pres">
      <dgm:prSet presAssocID="{EBAF17C8-C9BF-45B5-B2D8-480D2A450FAE}" presName="nodeFollowingNodes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4D8E6F-C6DE-413A-B24F-1192CD93BCC0}" type="pres">
      <dgm:prSet presAssocID="{1F422225-3893-4807-86F6-63D5BC408F65}" presName="nodeFollowingNodes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B52D8E-A28D-44F2-9190-B179EA02604A}" type="pres">
      <dgm:prSet presAssocID="{E1B248CD-916C-4596-B568-DF3B052DBF37}" presName="nodeFollowingNodes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19944FB-5003-460F-B4BA-D395B261C0A7}" type="presOf" srcId="{EBAF17C8-C9BF-45B5-B2D8-480D2A450FAE}" destId="{231684B4-E2A7-40C5-B34C-C7056D200842}" srcOrd="0" destOrd="0" presId="urn:microsoft.com/office/officeart/2005/8/layout/cycle3"/>
    <dgm:cxn modelId="{44FB5338-B5D6-47B5-A1F3-D6354FE64BFB}" type="presOf" srcId="{1F422225-3893-4807-86F6-63D5BC408F65}" destId="{6D4D8E6F-C6DE-413A-B24F-1192CD93BCC0}" srcOrd="0" destOrd="0" presId="urn:microsoft.com/office/officeart/2005/8/layout/cycle3"/>
    <dgm:cxn modelId="{151943D4-7EE2-40C1-B897-0D426E7E27D9}" srcId="{2D096E28-CB97-46F9-866F-62A66AA90CFD}" destId="{EBAF17C8-C9BF-45B5-B2D8-480D2A450FAE}" srcOrd="3" destOrd="0" parTransId="{DCD0EA2D-A0DA-4CC6-BBC9-DDB35DBE2F6F}" sibTransId="{06F39842-DF98-4DE4-A357-BA7FA4F23F3F}"/>
    <dgm:cxn modelId="{ACA6DA55-E35B-4791-A22A-42724028457B}" type="presOf" srcId="{783A60F0-FECD-4EFA-87B9-31757CE66287}" destId="{0300BA2F-26FD-48DB-8E8B-B9FE37F4BAD9}" srcOrd="0" destOrd="0" presId="urn:microsoft.com/office/officeart/2005/8/layout/cycle3"/>
    <dgm:cxn modelId="{5E6BEACB-D58C-43B1-B2B0-9386446CAD75}" srcId="{2D096E28-CB97-46F9-866F-62A66AA90CFD}" destId="{E1B248CD-916C-4596-B568-DF3B052DBF37}" srcOrd="5" destOrd="0" parTransId="{0B262AE6-99C5-4C5D-AD4E-521D62A7210E}" sibTransId="{9D5166CC-4E1A-4039-9657-D9EBE43517DD}"/>
    <dgm:cxn modelId="{73AE34AD-4FFA-4B46-A491-BB66413C592A}" type="presOf" srcId="{2D096E28-CB97-46F9-866F-62A66AA90CFD}" destId="{762B2EB3-6599-48C6-9894-E68C8CFC1113}" srcOrd="0" destOrd="0" presId="urn:microsoft.com/office/officeart/2005/8/layout/cycle3"/>
    <dgm:cxn modelId="{7DBCADE3-CA54-4EBB-8D5B-F09589DB93CC}" type="presOf" srcId="{AF12DBAC-9C91-41DE-9FEE-63183BFB26B1}" destId="{909A3BD2-1C37-492B-B803-F7395BA5FF24}" srcOrd="0" destOrd="0" presId="urn:microsoft.com/office/officeart/2005/8/layout/cycle3"/>
    <dgm:cxn modelId="{C97C265C-CAF9-4463-8DA1-DC324C6BD735}" srcId="{2D096E28-CB97-46F9-866F-62A66AA90CFD}" destId="{AF12DBAC-9C91-41DE-9FEE-63183BFB26B1}" srcOrd="1" destOrd="0" parTransId="{57ED1681-8459-409C-A016-870B2500B45F}" sibTransId="{838F4DE3-BC01-4CC2-BD4C-A0A529BACF32}"/>
    <dgm:cxn modelId="{C6192E32-8AEE-4F00-9E5B-D1C1C0A1F33A}" type="presOf" srcId="{4F7E19DC-842A-427C-9E53-008C7147F1BF}" destId="{FDAA8D23-7D90-457E-B03A-5C53A2E9DE1E}" srcOrd="0" destOrd="0" presId="urn:microsoft.com/office/officeart/2005/8/layout/cycle3"/>
    <dgm:cxn modelId="{7FA58A0E-FDC2-4904-A14C-776410F54AD9}" srcId="{2D096E28-CB97-46F9-866F-62A66AA90CFD}" destId="{4F7E19DC-842A-427C-9E53-008C7147F1BF}" srcOrd="2" destOrd="0" parTransId="{D7C827CE-3228-4AB5-BCB0-B5A2DC57ED87}" sibTransId="{F5FF139D-48D4-4411-8165-1F1E13F8949A}"/>
    <dgm:cxn modelId="{4A99CAF2-B43F-474C-B4FB-D6077786A07F}" srcId="{2D096E28-CB97-46F9-866F-62A66AA90CFD}" destId="{286A9CC9-CB62-4131-80D2-4B79F78494EA}" srcOrd="0" destOrd="0" parTransId="{4C5F7FDA-D7CD-4DFA-9372-42A1C09A7C60}" sibTransId="{783A60F0-FECD-4EFA-87B9-31757CE66287}"/>
    <dgm:cxn modelId="{A1AE50B5-12E6-447E-93C3-EFCBB9D853B8}" type="presOf" srcId="{286A9CC9-CB62-4131-80D2-4B79F78494EA}" destId="{96D74E50-CBB4-4432-A095-369CBCA80879}" srcOrd="0" destOrd="0" presId="urn:microsoft.com/office/officeart/2005/8/layout/cycle3"/>
    <dgm:cxn modelId="{6C837284-F7A7-4B2B-8EAB-BB5284D58ECC}" srcId="{2D096E28-CB97-46F9-866F-62A66AA90CFD}" destId="{1F422225-3893-4807-86F6-63D5BC408F65}" srcOrd="4" destOrd="0" parTransId="{8E96CAD9-E45A-42FB-A8E8-6E18172370FB}" sibTransId="{377E1832-79D7-4586-AC62-073D943E7D48}"/>
    <dgm:cxn modelId="{E815D0F7-38FD-4A0D-9627-2ACF62A2BBEA}" type="presOf" srcId="{E1B248CD-916C-4596-B568-DF3B052DBF37}" destId="{24B52D8E-A28D-44F2-9190-B179EA02604A}" srcOrd="0" destOrd="0" presId="urn:microsoft.com/office/officeart/2005/8/layout/cycle3"/>
    <dgm:cxn modelId="{65FCC0FA-00A3-45E3-8262-E61C1E83EDB6}" type="presParOf" srcId="{762B2EB3-6599-48C6-9894-E68C8CFC1113}" destId="{2A0A3303-AD2F-4759-B10B-E75D1C7988E0}" srcOrd="0" destOrd="0" presId="urn:microsoft.com/office/officeart/2005/8/layout/cycle3"/>
    <dgm:cxn modelId="{FD76DACB-ECE9-431F-BD46-862141D2F184}" type="presParOf" srcId="{2A0A3303-AD2F-4759-B10B-E75D1C7988E0}" destId="{96D74E50-CBB4-4432-A095-369CBCA80879}" srcOrd="0" destOrd="0" presId="urn:microsoft.com/office/officeart/2005/8/layout/cycle3"/>
    <dgm:cxn modelId="{B873B2F8-F019-42E5-A13C-7EB7D903F7A8}" type="presParOf" srcId="{2A0A3303-AD2F-4759-B10B-E75D1C7988E0}" destId="{0300BA2F-26FD-48DB-8E8B-B9FE37F4BAD9}" srcOrd="1" destOrd="0" presId="urn:microsoft.com/office/officeart/2005/8/layout/cycle3"/>
    <dgm:cxn modelId="{4F91C858-3E4A-4494-AA3F-909C22CCC492}" type="presParOf" srcId="{2A0A3303-AD2F-4759-B10B-E75D1C7988E0}" destId="{909A3BD2-1C37-492B-B803-F7395BA5FF24}" srcOrd="2" destOrd="0" presId="urn:microsoft.com/office/officeart/2005/8/layout/cycle3"/>
    <dgm:cxn modelId="{97F0905A-EDD2-46D2-B8DC-E6DB0EEB1F2B}" type="presParOf" srcId="{2A0A3303-AD2F-4759-B10B-E75D1C7988E0}" destId="{FDAA8D23-7D90-457E-B03A-5C53A2E9DE1E}" srcOrd="3" destOrd="0" presId="urn:microsoft.com/office/officeart/2005/8/layout/cycle3"/>
    <dgm:cxn modelId="{3A2C3B09-7C6F-4E92-B597-DA32A381D596}" type="presParOf" srcId="{2A0A3303-AD2F-4759-B10B-E75D1C7988E0}" destId="{231684B4-E2A7-40C5-B34C-C7056D200842}" srcOrd="4" destOrd="0" presId="urn:microsoft.com/office/officeart/2005/8/layout/cycle3"/>
    <dgm:cxn modelId="{56C6D93D-8DFC-4BEC-9D46-172C29EF8AF8}" type="presParOf" srcId="{2A0A3303-AD2F-4759-B10B-E75D1C7988E0}" destId="{6D4D8E6F-C6DE-413A-B24F-1192CD93BCC0}" srcOrd="5" destOrd="0" presId="urn:microsoft.com/office/officeart/2005/8/layout/cycle3"/>
    <dgm:cxn modelId="{9CAF1440-4720-4E7F-94C4-C75B66E88EEF}" type="presParOf" srcId="{2A0A3303-AD2F-4759-B10B-E75D1C7988E0}" destId="{24B52D8E-A28D-44F2-9190-B179EA02604A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D33EC8-C668-458C-B712-F4F3C24DAEAC}">
      <dsp:nvSpPr>
        <dsp:cNvPr id="0" name=""/>
        <dsp:cNvSpPr/>
      </dsp:nvSpPr>
      <dsp:spPr>
        <a:xfrm>
          <a:off x="6377510" y="4515826"/>
          <a:ext cx="284872" cy="6827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2769"/>
              </a:lnTo>
              <a:lnTo>
                <a:pt x="284872" y="68276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839DDE-0CD4-461E-AF4D-EB6823ABE839}">
      <dsp:nvSpPr>
        <dsp:cNvPr id="0" name=""/>
        <dsp:cNvSpPr/>
      </dsp:nvSpPr>
      <dsp:spPr>
        <a:xfrm>
          <a:off x="4084841" y="2191678"/>
          <a:ext cx="3052330" cy="3116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849"/>
              </a:lnTo>
              <a:lnTo>
                <a:pt x="3052330" y="155849"/>
              </a:lnTo>
              <a:lnTo>
                <a:pt x="3052330" y="31169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A6693A-7C00-4FAD-92EA-D73FB6C6615D}">
      <dsp:nvSpPr>
        <dsp:cNvPr id="0" name=""/>
        <dsp:cNvSpPr/>
      </dsp:nvSpPr>
      <dsp:spPr>
        <a:xfrm>
          <a:off x="4131450" y="3868760"/>
          <a:ext cx="260164" cy="17559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5968"/>
              </a:lnTo>
              <a:lnTo>
                <a:pt x="260164" y="175596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E7580B-56DF-4CCD-913F-370E6C47DA81}">
      <dsp:nvSpPr>
        <dsp:cNvPr id="0" name=""/>
        <dsp:cNvSpPr/>
      </dsp:nvSpPr>
      <dsp:spPr>
        <a:xfrm>
          <a:off x="4131450" y="3868760"/>
          <a:ext cx="260164" cy="6827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2769"/>
              </a:lnTo>
              <a:lnTo>
                <a:pt x="260164" y="68276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00D93E-5F5C-46FF-B53D-5375F8FE1343}">
      <dsp:nvSpPr>
        <dsp:cNvPr id="0" name=""/>
        <dsp:cNvSpPr/>
      </dsp:nvSpPr>
      <dsp:spPr>
        <a:xfrm>
          <a:off x="4084841" y="2191678"/>
          <a:ext cx="740380" cy="3116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849"/>
              </a:lnTo>
              <a:lnTo>
                <a:pt x="740380" y="155849"/>
              </a:lnTo>
              <a:lnTo>
                <a:pt x="740380" y="31169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6A2091-C188-46FB-BD34-861F9D223398}">
      <dsp:nvSpPr>
        <dsp:cNvPr id="0" name=""/>
        <dsp:cNvSpPr/>
      </dsp:nvSpPr>
      <dsp:spPr>
        <a:xfrm>
          <a:off x="2055654" y="3820202"/>
          <a:ext cx="265109" cy="6827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2769"/>
              </a:lnTo>
              <a:lnTo>
                <a:pt x="265109" y="68276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3B9100-FD9A-46C6-9048-15DB733D5D3A}">
      <dsp:nvSpPr>
        <dsp:cNvPr id="0" name=""/>
        <dsp:cNvSpPr/>
      </dsp:nvSpPr>
      <dsp:spPr>
        <a:xfrm>
          <a:off x="2762612" y="2191678"/>
          <a:ext cx="1322229" cy="311699"/>
        </a:xfrm>
        <a:custGeom>
          <a:avLst/>
          <a:gdLst/>
          <a:ahLst/>
          <a:cxnLst/>
          <a:rect l="0" t="0" r="0" b="0"/>
          <a:pathLst>
            <a:path>
              <a:moveTo>
                <a:pt x="1322229" y="0"/>
              </a:moveTo>
              <a:lnTo>
                <a:pt x="1322229" y="155849"/>
              </a:lnTo>
              <a:lnTo>
                <a:pt x="0" y="155849"/>
              </a:lnTo>
              <a:lnTo>
                <a:pt x="0" y="31169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A654DF-69A7-4B10-A715-81C2361F0CB1}">
      <dsp:nvSpPr>
        <dsp:cNvPr id="0" name=""/>
        <dsp:cNvSpPr/>
      </dsp:nvSpPr>
      <dsp:spPr>
        <a:xfrm>
          <a:off x="231363" y="3728629"/>
          <a:ext cx="222642" cy="6827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2769"/>
              </a:lnTo>
              <a:lnTo>
                <a:pt x="222642" y="68276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C3BC31-2DE3-4A57-93EF-538B9D2DCB66}">
      <dsp:nvSpPr>
        <dsp:cNvPr id="0" name=""/>
        <dsp:cNvSpPr/>
      </dsp:nvSpPr>
      <dsp:spPr>
        <a:xfrm>
          <a:off x="825075" y="2191678"/>
          <a:ext cx="3259766" cy="311699"/>
        </a:xfrm>
        <a:custGeom>
          <a:avLst/>
          <a:gdLst/>
          <a:ahLst/>
          <a:cxnLst/>
          <a:rect l="0" t="0" r="0" b="0"/>
          <a:pathLst>
            <a:path>
              <a:moveTo>
                <a:pt x="3259766" y="0"/>
              </a:moveTo>
              <a:lnTo>
                <a:pt x="3259766" y="155849"/>
              </a:lnTo>
              <a:lnTo>
                <a:pt x="0" y="155849"/>
              </a:lnTo>
              <a:lnTo>
                <a:pt x="0" y="31169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9AE34E-69CB-4AF2-933A-4EDBBE6ED2F6}">
      <dsp:nvSpPr>
        <dsp:cNvPr id="0" name=""/>
        <dsp:cNvSpPr/>
      </dsp:nvSpPr>
      <dsp:spPr>
        <a:xfrm>
          <a:off x="4039121" y="833256"/>
          <a:ext cx="91440" cy="3116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169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8661F7-ACD9-4B8C-8502-1E01A3EDBDF9}">
      <dsp:nvSpPr>
        <dsp:cNvPr id="0" name=""/>
        <dsp:cNvSpPr/>
      </dsp:nvSpPr>
      <dsp:spPr>
        <a:xfrm>
          <a:off x="3342700" y="4641"/>
          <a:ext cx="1484281" cy="82861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GMM Executive Committee</a:t>
          </a:r>
          <a:endParaRPr lang="en-US" sz="2000" kern="1200" dirty="0"/>
        </a:p>
      </dsp:txBody>
      <dsp:txXfrm>
        <a:off x="3342700" y="4641"/>
        <a:ext cx="1484281" cy="828614"/>
      </dsp:txXfrm>
    </dsp:sp>
    <dsp:sp modelId="{3F2C68C2-5591-4970-B490-BD983B141887}">
      <dsp:nvSpPr>
        <dsp:cNvPr id="0" name=""/>
        <dsp:cNvSpPr/>
      </dsp:nvSpPr>
      <dsp:spPr>
        <a:xfrm>
          <a:off x="2959696" y="1144955"/>
          <a:ext cx="2250289" cy="104672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Wellness Council: Carol Ewen</a:t>
          </a:r>
          <a:endParaRPr lang="en-US" sz="2400" kern="1200" dirty="0"/>
        </a:p>
      </dsp:txBody>
      <dsp:txXfrm>
        <a:off x="2959696" y="1144955"/>
        <a:ext cx="2250289" cy="1046722"/>
      </dsp:txXfrm>
    </dsp:sp>
    <dsp:sp modelId="{FE0C56C0-8E6C-4FD3-A926-7BF17178C748}">
      <dsp:nvSpPr>
        <dsp:cNvPr id="0" name=""/>
        <dsp:cNvSpPr/>
      </dsp:nvSpPr>
      <dsp:spPr>
        <a:xfrm>
          <a:off x="82934" y="2503377"/>
          <a:ext cx="1484281" cy="122525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Behavioral Health: Carol Ewen (MCPS)</a:t>
          </a:r>
          <a:endParaRPr lang="en-US" sz="2000" kern="1200" dirty="0"/>
        </a:p>
      </dsp:txBody>
      <dsp:txXfrm>
        <a:off x="82934" y="2503377"/>
        <a:ext cx="1484281" cy="1225252"/>
      </dsp:txXfrm>
    </dsp:sp>
    <dsp:sp modelId="{FFD692C9-800A-47C3-A8E5-06DD650CB205}">
      <dsp:nvSpPr>
        <dsp:cNvPr id="0" name=""/>
        <dsp:cNvSpPr/>
      </dsp:nvSpPr>
      <dsp:spPr>
        <a:xfrm>
          <a:off x="454005" y="4040329"/>
          <a:ext cx="1484281" cy="74214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Committee Members</a:t>
          </a:r>
          <a:endParaRPr lang="en-US" sz="2100" kern="1200" dirty="0"/>
        </a:p>
      </dsp:txBody>
      <dsp:txXfrm>
        <a:off x="454005" y="4040329"/>
        <a:ext cx="1484281" cy="742140"/>
      </dsp:txXfrm>
    </dsp:sp>
    <dsp:sp modelId="{E4051BDC-18C0-4044-954B-BF72517C68E9}">
      <dsp:nvSpPr>
        <dsp:cNvPr id="0" name=""/>
        <dsp:cNvSpPr/>
      </dsp:nvSpPr>
      <dsp:spPr>
        <a:xfrm>
          <a:off x="1878915" y="2503377"/>
          <a:ext cx="1767393" cy="131682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Physical Activity: Lisa </a:t>
          </a:r>
          <a:r>
            <a:rPr lang="en-US" sz="2000" b="1" kern="1200" dirty="0" err="1" smtClean="0"/>
            <a:t>Beczkiewicz</a:t>
          </a:r>
          <a:r>
            <a:rPr lang="en-US" sz="2000" b="1" kern="1200" dirty="0" smtClean="0"/>
            <a:t> (MCCHD)</a:t>
          </a:r>
          <a:endParaRPr lang="en-US" sz="2000" kern="1200" dirty="0"/>
        </a:p>
      </dsp:txBody>
      <dsp:txXfrm>
        <a:off x="1878915" y="2503377"/>
        <a:ext cx="1767393" cy="1316824"/>
      </dsp:txXfrm>
    </dsp:sp>
    <dsp:sp modelId="{AD9A8895-C120-4B76-96EF-1E603A5D4904}">
      <dsp:nvSpPr>
        <dsp:cNvPr id="0" name=""/>
        <dsp:cNvSpPr/>
      </dsp:nvSpPr>
      <dsp:spPr>
        <a:xfrm>
          <a:off x="2320763" y="4131901"/>
          <a:ext cx="1484281" cy="74214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Committee Members</a:t>
          </a:r>
          <a:endParaRPr lang="en-US" sz="2100" kern="1200" dirty="0"/>
        </a:p>
      </dsp:txBody>
      <dsp:txXfrm>
        <a:off x="2320763" y="4131901"/>
        <a:ext cx="1484281" cy="742140"/>
      </dsp:txXfrm>
    </dsp:sp>
    <dsp:sp modelId="{B40AEAF3-420D-4AC4-8795-0F0FF34BAB42}">
      <dsp:nvSpPr>
        <dsp:cNvPr id="0" name=""/>
        <dsp:cNvSpPr/>
      </dsp:nvSpPr>
      <dsp:spPr>
        <a:xfrm>
          <a:off x="3958007" y="2503377"/>
          <a:ext cx="1734427" cy="136538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Personal Health: Linda Simon (MCPS)</a:t>
          </a:r>
          <a:endParaRPr lang="en-US" sz="2000" kern="1200" dirty="0"/>
        </a:p>
      </dsp:txBody>
      <dsp:txXfrm>
        <a:off x="3958007" y="2503377"/>
        <a:ext cx="1734427" cy="1365383"/>
      </dsp:txXfrm>
    </dsp:sp>
    <dsp:sp modelId="{430AFC01-E2E6-48BF-92D0-B6FDA500A6EE}">
      <dsp:nvSpPr>
        <dsp:cNvPr id="0" name=""/>
        <dsp:cNvSpPr/>
      </dsp:nvSpPr>
      <dsp:spPr>
        <a:xfrm>
          <a:off x="4391614" y="4180460"/>
          <a:ext cx="1484281" cy="74214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School Nurses</a:t>
          </a:r>
          <a:endParaRPr lang="en-US" sz="2100" kern="1200" dirty="0"/>
        </a:p>
      </dsp:txBody>
      <dsp:txXfrm>
        <a:off x="4391614" y="4180460"/>
        <a:ext cx="1484281" cy="742140"/>
      </dsp:txXfrm>
    </dsp:sp>
    <dsp:sp modelId="{5A91C9B9-0EF6-4659-89E2-85248E1270B4}">
      <dsp:nvSpPr>
        <dsp:cNvPr id="0" name=""/>
        <dsp:cNvSpPr/>
      </dsp:nvSpPr>
      <dsp:spPr>
        <a:xfrm>
          <a:off x="4391614" y="5234299"/>
          <a:ext cx="1484281" cy="78085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Committee Members</a:t>
          </a:r>
          <a:endParaRPr lang="en-US" sz="2100" kern="1200" dirty="0"/>
        </a:p>
      </dsp:txBody>
      <dsp:txXfrm>
        <a:off x="4391614" y="5234299"/>
        <a:ext cx="1484281" cy="780858"/>
      </dsp:txXfrm>
    </dsp:sp>
    <dsp:sp modelId="{33947F5F-EF6D-40F7-8061-8FC4B35D7A59}">
      <dsp:nvSpPr>
        <dsp:cNvPr id="0" name=""/>
        <dsp:cNvSpPr/>
      </dsp:nvSpPr>
      <dsp:spPr>
        <a:xfrm>
          <a:off x="6187595" y="2503377"/>
          <a:ext cx="1899153" cy="201244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Nutrition: Rebecca Morley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(MCCHD)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Amanda Cahill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(AHA)</a:t>
          </a:r>
          <a:endParaRPr lang="en-US" sz="2000" kern="1200" dirty="0"/>
        </a:p>
      </dsp:txBody>
      <dsp:txXfrm>
        <a:off x="6187595" y="2503377"/>
        <a:ext cx="1899153" cy="2012448"/>
      </dsp:txXfrm>
    </dsp:sp>
    <dsp:sp modelId="{088A5330-20A2-4716-9063-111A00497F29}">
      <dsp:nvSpPr>
        <dsp:cNvPr id="0" name=""/>
        <dsp:cNvSpPr/>
      </dsp:nvSpPr>
      <dsp:spPr>
        <a:xfrm>
          <a:off x="6662383" y="4827525"/>
          <a:ext cx="1484281" cy="74214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Committee Members</a:t>
          </a:r>
          <a:endParaRPr lang="en-US" sz="2100" kern="1200" dirty="0"/>
        </a:p>
      </dsp:txBody>
      <dsp:txXfrm>
        <a:off x="6662383" y="4827525"/>
        <a:ext cx="1484281" cy="7421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00BA2F-26FD-48DB-8E8B-B9FE37F4BAD9}">
      <dsp:nvSpPr>
        <dsp:cNvPr id="0" name=""/>
        <dsp:cNvSpPr/>
      </dsp:nvSpPr>
      <dsp:spPr>
        <a:xfrm>
          <a:off x="1417513" y="-3255"/>
          <a:ext cx="5394573" cy="5394573"/>
        </a:xfrm>
        <a:prstGeom prst="circularArrow">
          <a:avLst>
            <a:gd name="adj1" fmla="val 5274"/>
            <a:gd name="adj2" fmla="val 312630"/>
            <a:gd name="adj3" fmla="val 14226061"/>
            <a:gd name="adj4" fmla="val 17128230"/>
            <a:gd name="adj5" fmla="val 5477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D74E50-CBB4-4432-A095-369CBCA80879}">
      <dsp:nvSpPr>
        <dsp:cNvPr id="0" name=""/>
        <dsp:cNvSpPr/>
      </dsp:nvSpPr>
      <dsp:spPr>
        <a:xfrm>
          <a:off x="3088109" y="3286"/>
          <a:ext cx="2053381" cy="102669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Program Planning</a:t>
          </a:r>
          <a:endParaRPr lang="en-US" sz="2100" kern="1200" dirty="0"/>
        </a:p>
      </dsp:txBody>
      <dsp:txXfrm>
        <a:off x="3138228" y="53405"/>
        <a:ext cx="1953143" cy="926452"/>
      </dsp:txXfrm>
    </dsp:sp>
    <dsp:sp modelId="{909A3BD2-1C37-492B-B803-F7395BA5FF24}">
      <dsp:nvSpPr>
        <dsp:cNvPr id="0" name=""/>
        <dsp:cNvSpPr/>
      </dsp:nvSpPr>
      <dsp:spPr>
        <a:xfrm>
          <a:off x="4983378" y="1097520"/>
          <a:ext cx="2053381" cy="1026690"/>
        </a:xfrm>
        <a:prstGeom prst="roundRect">
          <a:avLst/>
        </a:prstGeom>
        <a:solidFill>
          <a:schemeClr val="accent4">
            <a:hueOff val="-703989"/>
            <a:satOff val="-7226"/>
            <a:lumOff val="30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Advocacy</a:t>
          </a:r>
          <a:endParaRPr lang="en-US" sz="2100" kern="1200" dirty="0"/>
        </a:p>
      </dsp:txBody>
      <dsp:txXfrm>
        <a:off x="5033497" y="1147639"/>
        <a:ext cx="1953143" cy="926452"/>
      </dsp:txXfrm>
    </dsp:sp>
    <dsp:sp modelId="{FDAA8D23-7D90-457E-B03A-5C53A2E9DE1E}">
      <dsp:nvSpPr>
        <dsp:cNvPr id="0" name=""/>
        <dsp:cNvSpPr/>
      </dsp:nvSpPr>
      <dsp:spPr>
        <a:xfrm>
          <a:off x="4983378" y="3285988"/>
          <a:ext cx="2053381" cy="1026690"/>
        </a:xfrm>
        <a:prstGeom prst="roundRect">
          <a:avLst/>
        </a:prstGeom>
        <a:solidFill>
          <a:schemeClr val="accent4">
            <a:hueOff val="-1407978"/>
            <a:satOff val="-14452"/>
            <a:lumOff val="60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Fiscal Planning</a:t>
          </a:r>
          <a:endParaRPr lang="en-US" sz="2100" kern="1200" dirty="0"/>
        </a:p>
      </dsp:txBody>
      <dsp:txXfrm>
        <a:off x="5033497" y="3336107"/>
        <a:ext cx="1953143" cy="926452"/>
      </dsp:txXfrm>
    </dsp:sp>
    <dsp:sp modelId="{231684B4-E2A7-40C5-B34C-C7056D200842}">
      <dsp:nvSpPr>
        <dsp:cNvPr id="0" name=""/>
        <dsp:cNvSpPr/>
      </dsp:nvSpPr>
      <dsp:spPr>
        <a:xfrm>
          <a:off x="3088109" y="4380222"/>
          <a:ext cx="2053381" cy="1026690"/>
        </a:xfrm>
        <a:prstGeom prst="roundRect">
          <a:avLst/>
        </a:prstGeom>
        <a:solidFill>
          <a:schemeClr val="accent4">
            <a:hueOff val="-2111967"/>
            <a:satOff val="-21677"/>
            <a:lumOff val="90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Education</a:t>
          </a:r>
          <a:endParaRPr lang="en-US" sz="2100" kern="1200" dirty="0"/>
        </a:p>
      </dsp:txBody>
      <dsp:txXfrm>
        <a:off x="3138228" y="4430341"/>
        <a:ext cx="1953143" cy="926452"/>
      </dsp:txXfrm>
    </dsp:sp>
    <dsp:sp modelId="{6D4D8E6F-C6DE-413A-B24F-1192CD93BCC0}">
      <dsp:nvSpPr>
        <dsp:cNvPr id="0" name=""/>
        <dsp:cNvSpPr/>
      </dsp:nvSpPr>
      <dsp:spPr>
        <a:xfrm>
          <a:off x="1192840" y="3285988"/>
          <a:ext cx="2053381" cy="1026690"/>
        </a:xfrm>
        <a:prstGeom prst="roundRect">
          <a:avLst/>
        </a:prstGeom>
        <a:solidFill>
          <a:schemeClr val="accent4">
            <a:hueOff val="-2815956"/>
            <a:satOff val="-28903"/>
            <a:lumOff val="120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Evaluation and Accountability</a:t>
          </a:r>
          <a:endParaRPr lang="en-US" sz="2100" kern="1200" dirty="0"/>
        </a:p>
      </dsp:txBody>
      <dsp:txXfrm>
        <a:off x="1242959" y="3336107"/>
        <a:ext cx="1953143" cy="926452"/>
      </dsp:txXfrm>
    </dsp:sp>
    <dsp:sp modelId="{24B52D8E-A28D-44F2-9190-B179EA02604A}">
      <dsp:nvSpPr>
        <dsp:cNvPr id="0" name=""/>
        <dsp:cNvSpPr/>
      </dsp:nvSpPr>
      <dsp:spPr>
        <a:xfrm>
          <a:off x="1192840" y="1097520"/>
          <a:ext cx="2053381" cy="1026690"/>
        </a:xfrm>
        <a:prstGeom prst="roundRect">
          <a:avLst/>
        </a:prstGeom>
        <a:solidFill>
          <a:schemeClr val="accent4">
            <a:hueOff val="-3519944"/>
            <a:satOff val="-36129"/>
            <a:lumOff val="1509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Resource Mapping</a:t>
          </a:r>
          <a:endParaRPr lang="en-US" sz="2100" kern="1200" dirty="0"/>
        </a:p>
      </dsp:txBody>
      <dsp:txXfrm>
        <a:off x="1242959" y="1147639"/>
        <a:ext cx="1953143" cy="9264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88BF8E4-A51E-4FE6-8938-A666742C8DD7}" type="datetimeFigureOut">
              <a:rPr lang="en-US" smtClean="0"/>
              <a:t>2/3/2015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7AA7ECD-28BA-4007-8473-368C3DFABC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1757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C1842-A7D8-4F65-8D90-AE4C372FA37B}" type="datetimeFigureOut">
              <a:rPr lang="en-US" smtClean="0"/>
              <a:t>2/3/2015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E030-68DD-4837-BC4B-5B7D369F60C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C1842-A7D8-4F65-8D90-AE4C372FA37B}" type="datetimeFigureOut">
              <a:rPr lang="en-US" smtClean="0"/>
              <a:t>2/3/2015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E030-68DD-4837-BC4B-5B7D369F60C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C1842-A7D8-4F65-8D90-AE4C372FA37B}" type="datetimeFigureOut">
              <a:rPr lang="en-US" smtClean="0"/>
              <a:t>2/3/2015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E030-68DD-4837-BC4B-5B7D369F60C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C1842-A7D8-4F65-8D90-AE4C372FA37B}" type="datetimeFigureOut">
              <a:rPr lang="en-US" smtClean="0"/>
              <a:t>2/3/2015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E030-68DD-4837-BC4B-5B7D369F60C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C1842-A7D8-4F65-8D90-AE4C372FA37B}" type="datetimeFigureOut">
              <a:rPr lang="en-US" smtClean="0"/>
              <a:t>2/3/2015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E030-68DD-4837-BC4B-5B7D369F60C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C1842-A7D8-4F65-8D90-AE4C372FA37B}" type="datetimeFigureOut">
              <a:rPr lang="en-US" smtClean="0"/>
              <a:t>2/3/2015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E030-68DD-4837-BC4B-5B7D369F60C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C1842-A7D8-4F65-8D90-AE4C372FA37B}" type="datetimeFigureOut">
              <a:rPr lang="en-US" smtClean="0"/>
              <a:t>2/3/2015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E030-68DD-4837-BC4B-5B7D369F60C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C1842-A7D8-4F65-8D90-AE4C372FA37B}" type="datetimeFigureOut">
              <a:rPr lang="en-US" smtClean="0"/>
              <a:t>2/3/2015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E030-68DD-4837-BC4B-5B7D369F60C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C1842-A7D8-4F65-8D90-AE4C372FA37B}" type="datetimeFigureOut">
              <a:rPr lang="en-US" smtClean="0"/>
              <a:t>2/3/2015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E030-68DD-4837-BC4B-5B7D369F60C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C1842-A7D8-4F65-8D90-AE4C372FA37B}" type="datetimeFigureOut">
              <a:rPr lang="en-US" smtClean="0"/>
              <a:t>2/3/2015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6E030-68DD-4837-BC4B-5B7D369F60C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C1842-A7D8-4F65-8D90-AE4C372FA37B}" type="datetimeFigureOut">
              <a:rPr lang="en-US" smtClean="0"/>
              <a:t>2/3/2015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DE6E030-68DD-4837-BC4B-5B7D369F60C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8CC1842-A7D8-4F65-8D90-AE4C372FA37B}" type="datetimeFigureOut">
              <a:rPr lang="en-US" smtClean="0"/>
              <a:t>2/3/2015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DE6E030-68DD-4837-BC4B-5B7D369F60C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MCPS Student Wellness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Graduation Matters Missoula</a:t>
            </a:r>
          </a:p>
          <a:p>
            <a:r>
              <a:rPr lang="en-US" b="1" dirty="0" smtClean="0"/>
              <a:t>MCPS Student Wellness Council</a:t>
            </a:r>
          </a:p>
          <a:p>
            <a:r>
              <a:rPr lang="en-US" b="1" dirty="0" smtClean="0"/>
              <a:t>Wellness Subcommittees</a:t>
            </a:r>
          </a:p>
          <a:p>
            <a:r>
              <a:rPr lang="en-US" b="1" dirty="0" smtClean="0"/>
              <a:t>February 4, 2015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6263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many nurses are enough?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Current recommendations ( AAP, CDC, NASN) are one full time registered nurse for every 750 </a:t>
            </a:r>
            <a:r>
              <a:rPr lang="en-US" b="1" u="sng" dirty="0" smtClean="0"/>
              <a:t>WELL </a:t>
            </a:r>
            <a:r>
              <a:rPr lang="en-US" b="1" dirty="0" smtClean="0"/>
              <a:t>students. </a:t>
            </a:r>
          </a:p>
          <a:p>
            <a:endParaRPr lang="en-US" b="1" dirty="0" smtClean="0"/>
          </a:p>
          <a:p>
            <a:r>
              <a:rPr lang="en-US" b="1" dirty="0" smtClean="0"/>
              <a:t>ONLY looking at well students,  RN FTE would be 11.66 not the current 3.75  FTE. </a:t>
            </a:r>
          </a:p>
          <a:p>
            <a:pPr marL="0" indent="0">
              <a:buNone/>
            </a:pPr>
            <a:endParaRPr lang="en-US" b="1" dirty="0" smtClean="0"/>
          </a:p>
          <a:p>
            <a:r>
              <a:rPr lang="en-US" b="1" dirty="0" smtClean="0"/>
              <a:t>No legal requirements for staffing</a:t>
            </a:r>
          </a:p>
          <a:p>
            <a:pPr marL="0" indent="0">
              <a:buNone/>
            </a:pPr>
            <a:endParaRPr lang="en-US" b="1" dirty="0" smtClean="0"/>
          </a:p>
          <a:p>
            <a:r>
              <a:rPr lang="en-US" b="1" dirty="0" smtClean="0"/>
              <a:t>What is required is to meet student needs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735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smtClean="0"/>
              <a:t>School Nurses facilitate normal development and positive student response to interventions by:</a:t>
            </a:r>
          </a:p>
          <a:p>
            <a:pPr marL="0" indent="0">
              <a:buNone/>
            </a:pPr>
            <a:endParaRPr lang="en-US" sz="3200" b="1" dirty="0" smtClean="0"/>
          </a:p>
          <a:p>
            <a:r>
              <a:rPr lang="en-US" sz="2800" b="1" dirty="0" smtClean="0"/>
              <a:t>Being the </a:t>
            </a:r>
            <a:r>
              <a:rPr lang="en-US" sz="2800" b="1" dirty="0"/>
              <a:t>health care expert in the </a:t>
            </a:r>
            <a:r>
              <a:rPr lang="en-US" sz="2800" b="1" dirty="0" smtClean="0"/>
              <a:t>school </a:t>
            </a:r>
          </a:p>
          <a:p>
            <a:r>
              <a:rPr lang="en-US" sz="2800" b="1" dirty="0" smtClean="0"/>
              <a:t>Develops appropriate plans </a:t>
            </a:r>
            <a:r>
              <a:rPr lang="en-US" sz="2800" b="1" dirty="0"/>
              <a:t>for student </a:t>
            </a:r>
            <a:r>
              <a:rPr lang="en-US" sz="2800" b="1" dirty="0" smtClean="0"/>
              <a:t>healthcare</a:t>
            </a:r>
            <a:endParaRPr lang="en-US" sz="28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556760"/>
            <a:ext cx="3429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569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200" b="1" dirty="0" smtClean="0"/>
              <a:t>School nurses provide </a:t>
            </a:r>
            <a:r>
              <a:rPr lang="en-US" sz="3200" b="1" dirty="0"/>
              <a:t>leadership in promoting health and safety, including a healthy </a:t>
            </a:r>
            <a:r>
              <a:rPr lang="en-US" sz="3200" b="1" dirty="0" smtClean="0"/>
              <a:t>environment by: </a:t>
            </a:r>
          </a:p>
          <a:p>
            <a:pPr marL="0" indent="0">
              <a:buNone/>
            </a:pPr>
            <a:endParaRPr lang="en-US" b="1" dirty="0" smtClean="0"/>
          </a:p>
          <a:p>
            <a:r>
              <a:rPr lang="en-US" b="1" dirty="0" smtClean="0"/>
              <a:t>Classroom education</a:t>
            </a:r>
          </a:p>
          <a:p>
            <a:r>
              <a:rPr lang="en-US" b="1" dirty="0" smtClean="0"/>
              <a:t>Individual student education</a:t>
            </a:r>
          </a:p>
          <a:p>
            <a:r>
              <a:rPr lang="en-US" b="1" dirty="0" smtClean="0"/>
              <a:t>Staff education</a:t>
            </a:r>
          </a:p>
          <a:p>
            <a:r>
              <a:rPr lang="en-US" b="1" dirty="0" smtClean="0"/>
              <a:t>Immunization review</a:t>
            </a:r>
          </a:p>
          <a:p>
            <a:r>
              <a:rPr lang="en-US" b="1" dirty="0" smtClean="0"/>
              <a:t>Managing communicable diseases</a:t>
            </a:r>
          </a:p>
          <a:p>
            <a:r>
              <a:rPr lang="en-US" b="1" dirty="0" smtClean="0"/>
              <a:t>Infection control</a:t>
            </a:r>
          </a:p>
          <a:p>
            <a:r>
              <a:rPr lang="en-US" b="1" dirty="0" smtClean="0"/>
              <a:t>Injury prevention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8194" name="Picture 2" descr="http://www.gannett-cdn.com/-mm-/b27cd06c93819b49ec61a77cc4e3e0fe72bb849b/c=667-0-2688-1520&amp;r=x513&amp;c=680x510/local/-/media/IAGroup/DesMoines/2014/11/06/635508808843503787-ank1107southview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4" t="8125" r="15000"/>
          <a:stretch/>
        </p:blipFill>
        <p:spPr bwMode="auto">
          <a:xfrm>
            <a:off x="6400800" y="4384070"/>
            <a:ext cx="2743200" cy="2473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09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smtClean="0"/>
              <a:t>School nurses provide </a:t>
            </a:r>
            <a:r>
              <a:rPr lang="en-US" sz="3200" b="1" dirty="0"/>
              <a:t>quality health care and intervene with actual and potential health </a:t>
            </a:r>
            <a:r>
              <a:rPr lang="en-US" sz="3200" b="1" dirty="0" smtClean="0"/>
              <a:t>problems</a:t>
            </a:r>
            <a:r>
              <a:rPr lang="en-US" sz="3200" b="1" dirty="0"/>
              <a:t> </a:t>
            </a:r>
            <a:r>
              <a:rPr lang="en-US" sz="3200" b="1" dirty="0" smtClean="0"/>
              <a:t>by:</a:t>
            </a:r>
          </a:p>
          <a:p>
            <a:pPr marL="0" indent="0">
              <a:buNone/>
            </a:pPr>
            <a:endParaRPr lang="en-US" sz="3200" b="1" dirty="0" smtClean="0"/>
          </a:p>
          <a:p>
            <a:r>
              <a:rPr lang="en-US" b="1" dirty="0" smtClean="0"/>
              <a:t>Medication administration</a:t>
            </a:r>
          </a:p>
          <a:p>
            <a:r>
              <a:rPr lang="en-US" b="1" dirty="0" smtClean="0"/>
              <a:t>Health care procedures</a:t>
            </a:r>
          </a:p>
          <a:p>
            <a:r>
              <a:rPr lang="en-US" b="1" dirty="0" smtClean="0"/>
              <a:t>Development of </a:t>
            </a:r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Individualized </a:t>
            </a:r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Healthcare Plans (IHP)</a:t>
            </a:r>
          </a:p>
          <a:p>
            <a:r>
              <a:rPr lang="en-US" b="1" dirty="0" smtClean="0"/>
              <a:t>Screenings</a:t>
            </a:r>
            <a:endParaRPr lang="en-US" b="1" dirty="0"/>
          </a:p>
        </p:txBody>
      </p:sp>
      <p:pic>
        <p:nvPicPr>
          <p:cNvPr id="7170" name="Picture 2" descr="http://www.whitehouse.gov/sites/default/files/schoolnurs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145" y="4072886"/>
            <a:ext cx="4173855" cy="2785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26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smtClean="0"/>
              <a:t>School Nurses use </a:t>
            </a:r>
            <a:r>
              <a:rPr lang="en-US" sz="3200" b="1" dirty="0"/>
              <a:t>clinical judgment in providing case management </a:t>
            </a:r>
            <a:r>
              <a:rPr lang="en-US" sz="3200" b="1" dirty="0" smtClean="0"/>
              <a:t>services</a:t>
            </a:r>
            <a:r>
              <a:rPr lang="en-US" sz="3200" b="1" dirty="0"/>
              <a:t> </a:t>
            </a:r>
            <a:r>
              <a:rPr lang="en-US" sz="3200" b="1" dirty="0" smtClean="0"/>
              <a:t>by:</a:t>
            </a:r>
          </a:p>
          <a:p>
            <a:endParaRPr lang="en-US" b="1" dirty="0" smtClean="0"/>
          </a:p>
          <a:p>
            <a:r>
              <a:rPr lang="en-US" b="1" dirty="0" smtClean="0"/>
              <a:t>Obtaining required healthcare provider orders</a:t>
            </a:r>
          </a:p>
          <a:p>
            <a:r>
              <a:rPr lang="en-US" b="1" dirty="0" smtClean="0"/>
              <a:t>Developing IHP’s  to include student goals,  evaluation if goals are met, adjusting plans</a:t>
            </a:r>
          </a:p>
          <a:p>
            <a:r>
              <a:rPr lang="en-US" b="1" dirty="0" smtClean="0"/>
              <a:t>Emergency Care Plans for staff</a:t>
            </a:r>
          </a:p>
          <a:p>
            <a:r>
              <a:rPr lang="en-US" b="1" dirty="0" smtClean="0"/>
              <a:t>Teaching, supervising and </a:t>
            </a:r>
          </a:p>
          <a:p>
            <a:pPr marL="0" indent="0">
              <a:buNone/>
            </a:pPr>
            <a:r>
              <a:rPr lang="en-US" b="1" dirty="0" smtClean="0"/>
              <a:t>   delegating health care to </a:t>
            </a:r>
          </a:p>
          <a:p>
            <a:pPr marL="0" indent="0">
              <a:buNone/>
            </a:pPr>
            <a:r>
              <a:rPr lang="en-US" b="1" dirty="0" smtClean="0"/>
              <a:t>    school staff</a:t>
            </a:r>
            <a:endParaRPr lang="en-US" b="1" dirty="0"/>
          </a:p>
        </p:txBody>
      </p:sp>
      <p:pic>
        <p:nvPicPr>
          <p:cNvPr id="9218" name="Picture 2" descr="http://www.enasco.com/prod/images/products/F3/AC058729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240" y="4191000"/>
            <a:ext cx="2651760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33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276600"/>
            <a:ext cx="8763000" cy="3581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Coordinating  link </a:t>
            </a:r>
            <a:r>
              <a:rPr lang="en-US" b="1" dirty="0"/>
              <a:t>between the medical home, family and school </a:t>
            </a:r>
            <a:endParaRPr lang="en-US" b="1" dirty="0" smtClean="0"/>
          </a:p>
          <a:p>
            <a:r>
              <a:rPr lang="en-US" b="1" dirty="0" smtClean="0"/>
              <a:t>Health </a:t>
            </a:r>
            <a:r>
              <a:rPr lang="en-US" b="1" dirty="0"/>
              <a:t>expertise </a:t>
            </a:r>
            <a:r>
              <a:rPr lang="en-US" b="1" dirty="0" smtClean="0"/>
              <a:t> for </a:t>
            </a:r>
            <a:r>
              <a:rPr lang="en-US" b="1" dirty="0"/>
              <a:t>school educational </a:t>
            </a:r>
            <a:r>
              <a:rPr lang="en-US" b="1" dirty="0" smtClean="0"/>
              <a:t>teams (IEP &amp; 504) to identify health-related </a:t>
            </a:r>
            <a:r>
              <a:rPr lang="en-US" b="1" dirty="0"/>
              <a:t>barriers to learning </a:t>
            </a:r>
            <a:r>
              <a:rPr lang="en-US" b="1" dirty="0" smtClean="0"/>
              <a:t>and strategies to reduce.</a:t>
            </a:r>
          </a:p>
          <a:p>
            <a:r>
              <a:rPr lang="en-US" b="1" dirty="0" smtClean="0"/>
              <a:t>Referrals to  </a:t>
            </a:r>
            <a:r>
              <a:rPr lang="en-US" b="1" dirty="0"/>
              <a:t>community </a:t>
            </a:r>
            <a:r>
              <a:rPr lang="en-US" b="1" dirty="0" smtClean="0"/>
              <a:t>resources</a:t>
            </a:r>
            <a:endParaRPr lang="en-US" b="1" dirty="0"/>
          </a:p>
          <a:p>
            <a:endParaRPr lang="en-US" dirty="0"/>
          </a:p>
        </p:txBody>
      </p:sp>
      <p:pic>
        <p:nvPicPr>
          <p:cNvPr id="10242" name="Picture 2" descr="http://madamenoire.com/wp-content/uploads/2012/09/female-at-desk-on-phone-p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013" y="0"/>
            <a:ext cx="3536227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4800" y="60960"/>
            <a:ext cx="531821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Actively collaborate with others to build student and family capacity for adaptation, self-management, self advocacy and learning.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769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"/>
            <a:ext cx="5333016" cy="6888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48256" y="160258"/>
            <a:ext cx="3596640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/>
              <a:t>Based on CDC’s Research based Guidelines for School Health Programs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400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/>
              <a:t>Areas most apt to reduce youth health risk behaviors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400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/>
              <a:t>8 areas of coordinated school health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400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/>
              <a:t>Physical activity&amp; education, nutrition, tobacco, asthma, safety, sexual health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6616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06" r="8158" b="6237"/>
          <a:stretch/>
        </p:blipFill>
        <p:spPr bwMode="auto">
          <a:xfrm>
            <a:off x="15240" y="-3316"/>
            <a:ext cx="4800600" cy="686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81600" y="457200"/>
            <a:ext cx="35052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b="1" dirty="0" smtClean="0"/>
              <a:t>Each score has  multiple points and score dependent upon how many  points are  “done” all the time, most, some or never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b="1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400" b="1" dirty="0" smtClean="0"/>
              <a:t>Current “plan” is to “finish” Food Allergy Management Plan and (continue) address staffing</a:t>
            </a:r>
          </a:p>
          <a:p>
            <a:endParaRPr lang="en-US" sz="2400" b="1" dirty="0"/>
          </a:p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768454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Personal Wellness Committee 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362200"/>
            <a:ext cx="8229600" cy="3931920"/>
          </a:xfrm>
        </p:spPr>
        <p:txBody>
          <a:bodyPr>
            <a:normAutofit/>
          </a:bodyPr>
          <a:lstStyle/>
          <a:p>
            <a:r>
              <a:rPr lang="en-US" sz="2800" b="1" dirty="0"/>
              <a:t>What is </a:t>
            </a:r>
            <a:r>
              <a:rPr lang="en-US" sz="2800" b="1" dirty="0" smtClean="0"/>
              <a:t>scope </a:t>
            </a:r>
            <a:r>
              <a:rPr lang="en-US" sz="2800" b="1" dirty="0"/>
              <a:t>of </a:t>
            </a:r>
            <a:r>
              <a:rPr lang="en-US" sz="2800" b="1" dirty="0" smtClean="0"/>
              <a:t> </a:t>
            </a:r>
            <a:r>
              <a:rPr lang="en-US" sz="2800" b="1" dirty="0"/>
              <a:t>“personal” or school </a:t>
            </a:r>
            <a:r>
              <a:rPr lang="en-US" sz="2800" b="1" dirty="0" smtClean="0"/>
              <a:t>health?  (versus </a:t>
            </a:r>
            <a:r>
              <a:rPr lang="en-US" sz="2800" b="1" dirty="0"/>
              <a:t>whole wellness </a:t>
            </a:r>
            <a:r>
              <a:rPr lang="en-US" sz="2800" b="1" dirty="0" smtClean="0"/>
              <a:t>council). </a:t>
            </a:r>
          </a:p>
          <a:p>
            <a:endParaRPr lang="en-US" sz="2800" b="1" dirty="0"/>
          </a:p>
          <a:p>
            <a:r>
              <a:rPr lang="en-US" sz="2800" b="1" dirty="0" smtClean="0"/>
              <a:t>Does </a:t>
            </a:r>
            <a:r>
              <a:rPr lang="en-US" sz="2800" b="1" dirty="0"/>
              <a:t>it just mean school nursing</a:t>
            </a:r>
            <a:r>
              <a:rPr lang="en-US" sz="2800" b="1" dirty="0" smtClean="0"/>
              <a:t>? What areas aren’t addressed? </a:t>
            </a:r>
          </a:p>
          <a:p>
            <a:pPr marL="0" indent="0">
              <a:buNone/>
            </a:pPr>
            <a:endParaRPr lang="en-US" sz="2800" b="1" dirty="0"/>
          </a:p>
          <a:p>
            <a:r>
              <a:rPr lang="en-US" sz="2800" b="1" dirty="0"/>
              <a:t>What </a:t>
            </a:r>
            <a:r>
              <a:rPr lang="en-US" sz="2800" b="1" dirty="0" smtClean="0"/>
              <a:t>could be the </a:t>
            </a:r>
            <a:r>
              <a:rPr lang="en-US" sz="2800" b="1" dirty="0"/>
              <a:t>purpose of the personal health committee?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13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200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 smtClean="0">
                <a:solidFill>
                  <a:schemeClr val="tx1"/>
                </a:solidFill>
              </a:rPr>
              <a:t>P</a:t>
            </a:r>
            <a:r>
              <a:rPr lang="en-US" sz="4900" dirty="0" smtClean="0">
                <a:solidFill>
                  <a:schemeClr val="tx1"/>
                </a:solidFill>
              </a:rPr>
              <a:t>otential benefits </a:t>
            </a:r>
            <a:r>
              <a:rPr lang="en-US" sz="4900" dirty="0">
                <a:solidFill>
                  <a:schemeClr val="tx1"/>
                </a:solidFill>
              </a:rPr>
              <a:t>&amp; </a:t>
            </a:r>
            <a:r>
              <a:rPr lang="en-US" sz="4900" dirty="0" smtClean="0">
                <a:solidFill>
                  <a:schemeClr val="tx1"/>
                </a:solidFill>
              </a:rPr>
              <a:t>roles of a Wellness </a:t>
            </a:r>
            <a:r>
              <a:rPr lang="en-US" sz="4900" dirty="0">
                <a:solidFill>
                  <a:schemeClr val="tx1"/>
                </a:solidFill>
              </a:rPr>
              <a:t>Council </a:t>
            </a:r>
            <a:r>
              <a:rPr lang="en-US" sz="4900" dirty="0" smtClean="0">
                <a:solidFill>
                  <a:schemeClr val="tx1"/>
                </a:solidFill>
              </a:rPr>
              <a:t>specific to school/personal health</a:t>
            </a:r>
            <a:endParaRPr lang="en-US" sz="4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25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fbcdn-profile-a.akamaihd.net/hprofile-ak-xaf1/v/t1.0-1/p64x64/311517_382300445158182_441072709_n.jpg?oh=bdbc423f8ff80ac4107aee5f3d77187a&amp;oe=54FF57DE&amp;__gda__=1430042803_d63ecb51f3ee0ba2824762b47b0e57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AutoShape 4" descr="https://fbcdn-profile-a.akamaihd.net/hprofile-ak-xaf1/v/t1.0-1/p64x64/311517_382300445158182_441072709_n.jpg?oh=bdbc423f8ff80ac4107aee5f3d77187a&amp;oe=54FF57DE&amp;__gda__=1430042803_d63ecb51f3ee0ba2824762b47b0e572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997470"/>
              </p:ext>
            </p:extLst>
          </p:nvPr>
        </p:nvGraphicFramePr>
        <p:xfrm>
          <a:off x="0" y="1371600"/>
          <a:ext cx="8934586" cy="49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Acrobat Document" r:id="rId3" imgW="11094570" imgH="6080632" progId="AcroExch.Document.7">
                  <p:embed/>
                </p:oleObj>
              </mc:Choice>
              <mc:Fallback>
                <p:oleObj name="Acrobat Document" r:id="rId3" imgW="11094570" imgH="6080632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371600"/>
                        <a:ext cx="8934586" cy="49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Oval Callout 6"/>
          <p:cNvSpPr/>
          <p:nvPr/>
        </p:nvSpPr>
        <p:spPr>
          <a:xfrm>
            <a:off x="981710" y="160338"/>
            <a:ext cx="2523490" cy="1061910"/>
          </a:xfrm>
          <a:prstGeom prst="wedgeEllipseCallout">
            <a:avLst>
              <a:gd name="adj1" fmla="val -53680"/>
              <a:gd name="adj2" fmla="val 12985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GMM and where we fit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80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704088"/>
          </a:xfrm>
        </p:spPr>
        <p:txBody>
          <a:bodyPr anchor="ctr">
            <a:normAutofit fontScale="90000"/>
          </a:bodyPr>
          <a:lstStyle/>
          <a:p>
            <a:r>
              <a:rPr lang="en-US" sz="4000" dirty="0"/>
              <a:t>Program Planning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Clr>
                <a:schemeClr val="tx1"/>
              </a:buClr>
            </a:pPr>
            <a:r>
              <a:rPr lang="en-US" sz="2800" b="1" dirty="0" smtClean="0"/>
              <a:t>Identifying emerging health issues</a:t>
            </a:r>
          </a:p>
          <a:p>
            <a:pPr lvl="1">
              <a:buClr>
                <a:schemeClr val="tx1"/>
              </a:buClr>
            </a:pPr>
            <a:r>
              <a:rPr lang="en-US" sz="2800" b="1" dirty="0" smtClean="0"/>
              <a:t>Providing or advising on health related education/ in-services for </a:t>
            </a:r>
            <a:r>
              <a:rPr lang="en-US" sz="2800" b="1" dirty="0"/>
              <a:t>school staff </a:t>
            </a:r>
            <a:endParaRPr lang="en-US" sz="2800" b="1" dirty="0" smtClean="0"/>
          </a:p>
          <a:p>
            <a:pPr lvl="1">
              <a:buClr>
                <a:schemeClr val="tx1"/>
              </a:buClr>
            </a:pPr>
            <a:r>
              <a:rPr lang="en-US" sz="2800" b="1" dirty="0" smtClean="0"/>
              <a:t>Advise re: and review school health procedures such as anaphylaxis, emergency care</a:t>
            </a:r>
          </a:p>
          <a:p>
            <a:pPr lvl="1">
              <a:buClr>
                <a:schemeClr val="tx1"/>
              </a:buClr>
            </a:pPr>
            <a:r>
              <a:rPr lang="en-US" sz="2800" b="1" dirty="0" smtClean="0"/>
              <a:t>Identifying resources </a:t>
            </a:r>
          </a:p>
          <a:p>
            <a:pPr lvl="1"/>
            <a:endParaRPr lang="en-US" sz="3400" dirty="0"/>
          </a:p>
        </p:txBody>
      </p:sp>
    </p:spTree>
    <p:extLst>
      <p:ext uri="{BB962C8B-B14F-4D97-AF65-F5344CB8AC3E}">
        <p14:creationId xmlns:p14="http://schemas.microsoft.com/office/powerpoint/2010/main" val="141317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Advocacy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9624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Help build understanding between school and community</a:t>
            </a:r>
          </a:p>
          <a:p>
            <a:r>
              <a:rPr lang="en-US" sz="2800" b="1" dirty="0" smtClean="0"/>
              <a:t>Linking schools to community resources</a:t>
            </a:r>
          </a:p>
          <a:p>
            <a:r>
              <a:rPr lang="en-US" sz="2800" b="1" dirty="0" smtClean="0"/>
              <a:t>Advocating for sufficient resources</a:t>
            </a:r>
          </a:p>
          <a:p>
            <a:r>
              <a:rPr lang="en-US" sz="2800" b="1" dirty="0" smtClean="0"/>
              <a:t>Be a credible, collective voice of support for health services</a:t>
            </a: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2505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Fiscal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3600" dirty="0" smtClean="0"/>
          </a:p>
          <a:p>
            <a:pPr lvl="1">
              <a:buClr>
                <a:schemeClr val="tx1"/>
              </a:buClr>
            </a:pPr>
            <a:r>
              <a:rPr lang="en-US" sz="2800" b="1" dirty="0" smtClean="0"/>
              <a:t>Help raise funds for specific programs</a:t>
            </a:r>
          </a:p>
          <a:p>
            <a:pPr lvl="1">
              <a:buClr>
                <a:schemeClr val="tx1"/>
              </a:buClr>
            </a:pPr>
            <a:r>
              <a:rPr lang="en-US" sz="2800" b="1" dirty="0" smtClean="0"/>
              <a:t>Grant applications</a:t>
            </a:r>
          </a:p>
          <a:p>
            <a:pPr lvl="1">
              <a:buClr>
                <a:schemeClr val="tx1"/>
              </a:buClr>
            </a:pPr>
            <a:r>
              <a:rPr lang="en-US" sz="2800" b="1" dirty="0" smtClean="0"/>
              <a:t>Knowledge of community resources</a:t>
            </a:r>
          </a:p>
          <a:p>
            <a:pPr lvl="1"/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45184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780288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Education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038600"/>
          </a:xfrm>
        </p:spPr>
        <p:txBody>
          <a:bodyPr>
            <a:normAutofit/>
          </a:bodyPr>
          <a:lstStyle/>
          <a:p>
            <a:pPr lvl="1">
              <a:buClr>
                <a:schemeClr val="tx1"/>
              </a:buClr>
            </a:pPr>
            <a:r>
              <a:rPr lang="en-US" sz="2800" b="1" dirty="0" smtClean="0"/>
              <a:t>Recommending  health related curriculum</a:t>
            </a:r>
          </a:p>
          <a:p>
            <a:pPr lvl="1">
              <a:buClr>
                <a:schemeClr val="tx1"/>
              </a:buClr>
            </a:pPr>
            <a:r>
              <a:rPr lang="en-US" sz="2800" b="1" dirty="0" smtClean="0"/>
              <a:t>Recommending  health related policies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5097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Evaluation and Accountability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3600" dirty="0" smtClean="0"/>
          </a:p>
          <a:p>
            <a:pPr lvl="1">
              <a:buClr>
                <a:schemeClr val="tx1"/>
              </a:buClr>
            </a:pPr>
            <a:r>
              <a:rPr lang="en-US" sz="2800" b="1" dirty="0" smtClean="0"/>
              <a:t>Advise with goal development</a:t>
            </a:r>
          </a:p>
          <a:p>
            <a:pPr lvl="1">
              <a:buClr>
                <a:schemeClr val="tx1"/>
              </a:buClr>
            </a:pPr>
            <a:r>
              <a:rPr lang="en-US" sz="2800" b="1" dirty="0" smtClean="0"/>
              <a:t>Ensuring that school health is meeting goals</a:t>
            </a:r>
          </a:p>
          <a:p>
            <a:pPr lvl="1">
              <a:buClr>
                <a:schemeClr val="tx1"/>
              </a:buClr>
            </a:pPr>
            <a:r>
              <a:rPr lang="en-US" sz="2800" b="1" dirty="0" smtClean="0"/>
              <a:t>Providing community feedback</a:t>
            </a:r>
          </a:p>
          <a:p>
            <a:pPr lvl="1">
              <a:buClr>
                <a:schemeClr val="tx1"/>
              </a:buClr>
            </a:pPr>
            <a:r>
              <a:rPr lang="en-US" sz="2800" b="1" dirty="0" smtClean="0"/>
              <a:t>Identifying health needs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07437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Resource mapping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3600" dirty="0" smtClean="0"/>
          </a:p>
          <a:p>
            <a:pPr lvl="1">
              <a:buClr>
                <a:schemeClr val="tx1"/>
              </a:buClr>
            </a:pPr>
            <a:r>
              <a:rPr lang="en-US" sz="2800" b="1" dirty="0" smtClean="0"/>
              <a:t>Identifying community resources</a:t>
            </a:r>
          </a:p>
          <a:p>
            <a:pPr lvl="1">
              <a:buClr>
                <a:schemeClr val="tx1"/>
              </a:buClr>
            </a:pPr>
            <a:r>
              <a:rPr lang="en-US" sz="2800" b="1" dirty="0" smtClean="0"/>
              <a:t>Identifying grants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4399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9701157"/>
              </p:ext>
            </p:extLst>
          </p:nvPr>
        </p:nvGraphicFramePr>
        <p:xfrm>
          <a:off x="457200" y="914400"/>
          <a:ext cx="82296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4069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Personal Wellness Committee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1910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b="1" dirty="0" smtClean="0"/>
              <a:t>How can committee further mission of MCPS and personal health?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/>
              <a:t>How do you see your role or contribution?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/>
              <a:t>Is this time worth spending for you?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/>
              <a:t>Who is missing from this table?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70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6781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Graduation Matters Missoula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Vision</a:t>
            </a:r>
          </a:p>
          <a:p>
            <a:pPr marL="0" indent="0">
              <a:buNone/>
            </a:pPr>
            <a:r>
              <a:rPr lang="en-US" b="1" dirty="0"/>
              <a:t>Graduation Matters Missoula’s vision is </a:t>
            </a:r>
            <a:r>
              <a:rPr lang="en-US" b="1" u="sng" dirty="0"/>
              <a:t>graduation</a:t>
            </a:r>
            <a:r>
              <a:rPr lang="en-US" b="1" dirty="0"/>
              <a:t> for all students, regardless of their circumstances or abilities.</a:t>
            </a:r>
          </a:p>
          <a:p>
            <a:pPr marL="0" indent="0">
              <a:buNone/>
            </a:pPr>
            <a:r>
              <a:rPr lang="en-US" b="1" dirty="0"/>
              <a:t> </a:t>
            </a:r>
          </a:p>
          <a:p>
            <a:pPr marL="0" indent="0">
              <a:buNone/>
            </a:pPr>
            <a:r>
              <a:rPr lang="en-US" b="1" dirty="0"/>
              <a:t>Mission</a:t>
            </a:r>
          </a:p>
          <a:p>
            <a:pPr marL="0" indent="0">
              <a:buNone/>
            </a:pPr>
            <a:r>
              <a:rPr lang="en-US" b="1" dirty="0"/>
              <a:t>Graduation Matters Missoula endeavors to support a lasting, community-wide campaign to encourage students to successfully complete course work, culminating in graduation.</a:t>
            </a:r>
          </a:p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914400"/>
            <a:ext cx="1143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114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42" y="169753"/>
            <a:ext cx="9168342" cy="6535847"/>
          </a:xfrm>
          <a:prstGeom prst="rect">
            <a:avLst/>
          </a:prstGeom>
        </p:spPr>
      </p:pic>
      <p:sp>
        <p:nvSpPr>
          <p:cNvPr id="3" name="Rectangular Callout 2"/>
          <p:cNvSpPr/>
          <p:nvPr/>
        </p:nvSpPr>
        <p:spPr>
          <a:xfrm>
            <a:off x="228600" y="5791200"/>
            <a:ext cx="2286000" cy="612648"/>
          </a:xfrm>
          <a:prstGeom prst="wedgeRectCallout">
            <a:avLst>
              <a:gd name="adj1" fmla="val -21439"/>
              <a:gd name="adj2" fmla="val -980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Behavioral Health</a:t>
            </a:r>
            <a:endParaRPr lang="en-US" b="1" dirty="0"/>
          </a:p>
        </p:txBody>
      </p:sp>
      <p:sp>
        <p:nvSpPr>
          <p:cNvPr id="4" name="Rectangular Callout 3"/>
          <p:cNvSpPr/>
          <p:nvPr/>
        </p:nvSpPr>
        <p:spPr>
          <a:xfrm>
            <a:off x="5562600" y="5867400"/>
            <a:ext cx="1600200" cy="763524"/>
          </a:xfrm>
          <a:prstGeom prst="wedgeRectCallout">
            <a:avLst>
              <a:gd name="adj1" fmla="val -79015"/>
              <a:gd name="adj2" fmla="val -3248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Personal Health</a:t>
            </a:r>
            <a:endParaRPr lang="en-US" b="1" dirty="0"/>
          </a:p>
        </p:txBody>
      </p:sp>
      <p:sp>
        <p:nvSpPr>
          <p:cNvPr id="5" name="Rectangular Callout 4"/>
          <p:cNvSpPr/>
          <p:nvPr/>
        </p:nvSpPr>
        <p:spPr>
          <a:xfrm>
            <a:off x="7543800" y="5561076"/>
            <a:ext cx="1371600" cy="612648"/>
          </a:xfrm>
          <a:prstGeom prst="wedgeRectCallout">
            <a:avLst>
              <a:gd name="adj1" fmla="val -51641"/>
              <a:gd name="adj2" fmla="val -75447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Nutrition</a:t>
            </a:r>
            <a:endParaRPr lang="en-US" b="1" dirty="0"/>
          </a:p>
        </p:txBody>
      </p:sp>
      <p:sp>
        <p:nvSpPr>
          <p:cNvPr id="6" name="Rectangular Callout 5"/>
          <p:cNvSpPr/>
          <p:nvPr/>
        </p:nvSpPr>
        <p:spPr>
          <a:xfrm>
            <a:off x="6858000" y="1905000"/>
            <a:ext cx="1752600" cy="841248"/>
          </a:xfrm>
          <a:prstGeom prst="wedgeRectCallout">
            <a:avLst>
              <a:gd name="adj1" fmla="val -22414"/>
              <a:gd name="adj2" fmla="val 76462"/>
            </a:avLst>
          </a:prstGeom>
          <a:solidFill>
            <a:srgbClr val="C33D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Physical Activity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343400" y="176680"/>
            <a:ext cx="4572000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2"/>
                </a:solidFill>
              </a:rPr>
              <a:t>MCPS  Four Subcommittees</a:t>
            </a:r>
            <a:endParaRPr lang="en-US" sz="2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84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95882275"/>
              </p:ext>
            </p:extLst>
          </p:nvPr>
        </p:nvGraphicFramePr>
        <p:xfrm>
          <a:off x="533400" y="533400"/>
          <a:ext cx="8229600" cy="601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135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0" y="838200"/>
            <a:ext cx="4040188" cy="838200"/>
          </a:xfrm>
        </p:spPr>
        <p:txBody>
          <a:bodyPr/>
          <a:lstStyle/>
          <a:p>
            <a:r>
              <a:rPr lang="en-US" dirty="0" smtClean="0"/>
              <a:t>GMM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>
          <a:xfrm>
            <a:off x="4645025" y="838201"/>
            <a:ext cx="4041775" cy="838199"/>
          </a:xfrm>
        </p:spPr>
        <p:txBody>
          <a:bodyPr/>
          <a:lstStyle/>
          <a:p>
            <a:r>
              <a:rPr lang="en-US" dirty="0" smtClean="0"/>
              <a:t>Personal Health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24000"/>
            <a:ext cx="4040188" cy="483632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C000"/>
                </a:solidFill>
              </a:rPr>
              <a:t>Vision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C000"/>
                </a:solidFill>
              </a:rPr>
              <a:t>Graduation Matters Missoula’s vision is </a:t>
            </a:r>
            <a:r>
              <a:rPr lang="en-US" b="1" u="sng" dirty="0">
                <a:solidFill>
                  <a:srgbClr val="FFC000"/>
                </a:solidFill>
              </a:rPr>
              <a:t>graduation</a:t>
            </a:r>
            <a:r>
              <a:rPr lang="en-US" b="1" dirty="0">
                <a:solidFill>
                  <a:srgbClr val="FFC000"/>
                </a:solidFill>
              </a:rPr>
              <a:t> for all students, regardless of their circumstances or abilities.</a:t>
            </a:r>
          </a:p>
          <a:p>
            <a:pPr marL="0" indent="0">
              <a:buNone/>
            </a:pPr>
            <a:r>
              <a:rPr lang="en-US" b="1" dirty="0"/>
              <a:t> 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C000"/>
                </a:solidFill>
              </a:rPr>
              <a:t>Mission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C000"/>
                </a:solidFill>
              </a:rPr>
              <a:t>Graduation Matters Missoula endeavors to support a lasting, community-wide campaign to encourage students to successfully complete course work, culminating in graduation.</a:t>
            </a: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025" y="1447800"/>
            <a:ext cx="4041775" cy="4912520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Vision</a:t>
            </a:r>
          </a:p>
          <a:p>
            <a:pPr marL="0" indent="0">
              <a:buNone/>
            </a:pPr>
            <a:r>
              <a:rPr lang="en-US" b="1" dirty="0" smtClean="0"/>
              <a:t>All students are healthy and ready to learn. ……..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Mission</a:t>
            </a:r>
          </a:p>
          <a:p>
            <a:pPr marL="0" indent="0">
              <a:buNone/>
            </a:pPr>
            <a:r>
              <a:rPr lang="en-US" b="1" dirty="0" smtClean="0"/>
              <a:t>The Personal Health Committee endeavors to support the health of all students by…………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175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 smtClean="0"/>
              <a:t>What is a School (Health)Nurse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52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School Nurse means a registered professional nurse employed or contracted by a public or private school to provide school nursing services.</a:t>
            </a:r>
          </a:p>
          <a:p>
            <a:endParaRPr lang="en-US" dirty="0"/>
          </a:p>
        </p:txBody>
      </p:sp>
      <p:pic>
        <p:nvPicPr>
          <p:cNvPr id="3074" name="Picture 2" descr="http://thumbs.dreamstime.com/z/school-nurse-3933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0"/>
          <a:stretch/>
        </p:blipFill>
        <p:spPr bwMode="auto">
          <a:xfrm>
            <a:off x="381000" y="3129027"/>
            <a:ext cx="3403599" cy="334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20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school nurses do?</a:t>
            </a:r>
            <a:endParaRPr lang="en-US" dirty="0"/>
          </a:p>
        </p:txBody>
      </p:sp>
      <p:pic>
        <p:nvPicPr>
          <p:cNvPr id="3074" name="Picture 2" descr="C:\Users\lsimon\AppData\Local\Microsoft\Windows\Temporary Internet Files\Content.IE5\4E1Y6NGI\14-hoover_bridge-full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47092" y="1935163"/>
            <a:ext cx="5849816" cy="438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20182885">
            <a:off x="483183" y="2260114"/>
            <a:ext cx="1882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HEALTH</a:t>
            </a:r>
            <a:endParaRPr lang="en-US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1206134">
            <a:off x="6713070" y="3150754"/>
            <a:ext cx="2706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3175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EDUCATION</a:t>
            </a:r>
            <a:endParaRPr lang="en-US" sz="2800" b="1" dirty="0">
              <a:ln w="3175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651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66800"/>
          </a:xfrm>
        </p:spPr>
        <p:txBody>
          <a:bodyPr anchor="t"/>
          <a:lstStyle/>
          <a:p>
            <a:r>
              <a:rPr lang="en-US" dirty="0" smtClean="0"/>
              <a:t>MCPS School Nurse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/>
          </a:bodyPr>
          <a:lstStyle/>
          <a:p>
            <a:r>
              <a:rPr lang="en-US" b="1" dirty="0" smtClean="0"/>
              <a:t>9 nurses comprised of 3.75 FTE of RN and 3.75FTE of LPN</a:t>
            </a:r>
          </a:p>
          <a:p>
            <a:r>
              <a:rPr lang="en-US" b="1" dirty="0" smtClean="0"/>
              <a:t>18+ student sites </a:t>
            </a:r>
          </a:p>
          <a:p>
            <a:pPr lvl="1">
              <a:buFont typeface="Wingdings" pitchFamily="2" charset="2"/>
              <a:buChar char="v"/>
            </a:pPr>
            <a:r>
              <a:rPr lang="en-US" b="1" dirty="0" smtClean="0"/>
              <a:t>1-agriculture education site</a:t>
            </a:r>
          </a:p>
          <a:p>
            <a:pPr lvl="1">
              <a:buFont typeface="Wingdings" pitchFamily="2" charset="2"/>
              <a:buChar char="v"/>
            </a:pPr>
            <a:r>
              <a:rPr lang="en-US" b="1" dirty="0" smtClean="0"/>
              <a:t>3 urban high schools, plus Seeley Swan HS plus Willard Alternative High School</a:t>
            </a:r>
          </a:p>
          <a:p>
            <a:pPr lvl="1">
              <a:buFont typeface="Wingdings" pitchFamily="2" charset="2"/>
              <a:buChar char="v"/>
            </a:pPr>
            <a:r>
              <a:rPr lang="en-US" b="1" dirty="0" smtClean="0"/>
              <a:t>3 middle schools</a:t>
            </a:r>
          </a:p>
          <a:p>
            <a:pPr lvl="1">
              <a:buFont typeface="Wingdings" pitchFamily="2" charset="2"/>
              <a:buChar char="v"/>
            </a:pPr>
            <a:r>
              <a:rPr lang="en-US" b="1" dirty="0" smtClean="0"/>
              <a:t>9 elementary schools</a:t>
            </a:r>
          </a:p>
          <a:p>
            <a:pPr lvl="1">
              <a:buFont typeface="Wingdings" pitchFamily="2" charset="2"/>
              <a:buChar char="v"/>
            </a:pPr>
            <a:r>
              <a:rPr lang="en-US" b="1" dirty="0" smtClean="0"/>
              <a:t>1 preschool center</a:t>
            </a:r>
          </a:p>
          <a:p>
            <a:r>
              <a:rPr lang="en-US" b="1" dirty="0" smtClean="0"/>
              <a:t>~8750 students and currently                                           growing</a:t>
            </a:r>
            <a:endParaRPr lang="en-US" b="1" dirty="0"/>
          </a:p>
        </p:txBody>
      </p:sp>
      <p:pic>
        <p:nvPicPr>
          <p:cNvPr id="5124" name="Picture 4" descr="http://www.mcpsmt.org/cms/lib03/MT01001940/Centricity/ModuleInstance/7052/large/P8090010.jpg?rnd=0.12168888986189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920" y="4632960"/>
            <a:ext cx="2926079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02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833</TotalTime>
  <Words>783</Words>
  <Application>Microsoft Office PowerPoint</Application>
  <PresentationFormat>On-screen Show (4:3)</PresentationFormat>
  <Paragraphs>158</Paragraphs>
  <Slides>27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Flow</vt:lpstr>
      <vt:lpstr>Acrobat Document</vt:lpstr>
      <vt:lpstr>MCPS Student Wellness</vt:lpstr>
      <vt:lpstr>PowerPoint Presentation</vt:lpstr>
      <vt:lpstr>Graduation Matters Missoula</vt:lpstr>
      <vt:lpstr>PowerPoint Presentation</vt:lpstr>
      <vt:lpstr>PowerPoint Presentation</vt:lpstr>
      <vt:lpstr>PowerPoint Presentation</vt:lpstr>
      <vt:lpstr>What is a School (Health)Nurse</vt:lpstr>
      <vt:lpstr>What do school nurses do?</vt:lpstr>
      <vt:lpstr>MCPS School Nurse Services</vt:lpstr>
      <vt:lpstr>How many nurses are enough?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Personal Wellness Committee ?</vt:lpstr>
      <vt:lpstr>  Potential benefits &amp; roles of a Wellness Council specific to school/personal health</vt:lpstr>
      <vt:lpstr>Program Planning </vt:lpstr>
      <vt:lpstr>Advocacy</vt:lpstr>
      <vt:lpstr>Fiscal Planning</vt:lpstr>
      <vt:lpstr>Education</vt:lpstr>
      <vt:lpstr>Evaluation and Accountability</vt:lpstr>
      <vt:lpstr>Resource mapping</vt:lpstr>
      <vt:lpstr>PowerPoint Presentation</vt:lpstr>
      <vt:lpstr>Personal Wellness Committee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Linda M Simon</dc:creator>
  <cp:lastModifiedBy>Linda M Simon</cp:lastModifiedBy>
  <cp:revision>35</cp:revision>
  <cp:lastPrinted>2015-02-03T17:21:45Z</cp:lastPrinted>
  <dcterms:created xsi:type="dcterms:W3CDTF">2014-12-19T19:25:16Z</dcterms:created>
  <dcterms:modified xsi:type="dcterms:W3CDTF">2015-02-03T19:25:55Z</dcterms:modified>
</cp:coreProperties>
</file>